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ng&amp;ehk=wXKsIo55kzli0KlTQjKhWA&amp;r=0&amp;pid=OfficeInsert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2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</p:sldIdLst>
  <p:sldSz cx="9144000" cy="5143500" type="screen16x9"/>
  <p:notesSz cx="4683125" cy="8686800"/>
  <p:custDataLst>
    <p:tags r:id="rId25"/>
  </p:custData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intro et plan" id="{C0D1279E-627F-4303-8463-23CB72589E55}">
          <p14:sldIdLst>
            <p14:sldId id="256"/>
            <p14:sldId id="282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vain MERIAN" initials="SM" lastIdx="1" clrIdx="0">
    <p:extLst>
      <p:ext uri="{19B8F6BF-5375-455C-9EA6-DF929625EA0E}">
        <p15:presenceInfo xmlns:p15="http://schemas.microsoft.com/office/powerpoint/2012/main" userId="ce6eca2886f90f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A20"/>
    <a:srgbClr val="FFF1E7"/>
    <a:srgbClr val="FFDCC5"/>
    <a:srgbClr val="E6E6E6"/>
    <a:srgbClr val="FFB685"/>
    <a:srgbClr val="FF6600"/>
    <a:srgbClr val="3366FF"/>
    <a:srgbClr val="B5CEBD"/>
    <a:srgbClr val="FFFFFF"/>
    <a:srgbClr val="B1C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2CED3D-D9F1-4ECD-BE69-8DB0EB9CC07A}">
  <a:tblStyle styleId="{BD2CED3D-D9F1-4ECD-BE69-8DB0EB9CC07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BF5EC"/>
          </a:solidFill>
        </a:fill>
      </a:tcStyle>
    </a:wholeTbl>
    <a:band1H>
      <a:tcStyle>
        <a:tcBdr/>
        <a:fill>
          <a:solidFill>
            <a:srgbClr val="F8EBD7"/>
          </a:solidFill>
        </a:fill>
      </a:tcStyle>
    </a:band1H>
    <a:band1V>
      <a:tcStyle>
        <a:tcBdr/>
        <a:fill>
          <a:solidFill>
            <a:srgbClr val="F8EBD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263" autoAdjust="0"/>
    <p:restoredTop sz="92412" autoAdjust="0"/>
  </p:normalViewPr>
  <p:slideViewPr>
    <p:cSldViewPr snapToGrid="0">
      <p:cViewPr varScale="1">
        <p:scale>
          <a:sx n="51" d="100"/>
          <a:sy n="51" d="100"/>
        </p:scale>
        <p:origin x="78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52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029865" cy="434824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l">
              <a:defRPr sz="10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2652168" y="2"/>
            <a:ext cx="2029865" cy="434824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r">
              <a:defRPr sz="1000"/>
            </a:lvl1pPr>
          </a:lstStyle>
          <a:p>
            <a:fld id="{0EDBE812-B762-4039-8BEA-5530821A6D10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251978"/>
            <a:ext cx="2029865" cy="434824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l">
              <a:defRPr sz="10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2652168" y="8251978"/>
            <a:ext cx="2029865" cy="434824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r">
              <a:defRPr sz="1000"/>
            </a:lvl1pPr>
          </a:lstStyle>
          <a:p>
            <a:fld id="{79E3217D-6714-4040-91EC-DDED9B83FF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26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2029354" cy="434340"/>
          </a:xfrm>
          <a:prstGeom prst="rect">
            <a:avLst/>
          </a:prstGeom>
          <a:noFill/>
          <a:ln>
            <a:noFill/>
          </a:ln>
        </p:spPr>
        <p:txBody>
          <a:bodyPr lIns="76386" tIns="76386" rIns="76386" bIns="76386" anchor="t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990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3973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5961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7948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09935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1921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3908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55897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2652688" y="2"/>
            <a:ext cx="2029354" cy="434340"/>
          </a:xfrm>
          <a:prstGeom prst="rect">
            <a:avLst/>
          </a:prstGeom>
          <a:noFill/>
          <a:ln>
            <a:noFill/>
          </a:ln>
        </p:spPr>
        <p:txBody>
          <a:bodyPr lIns="76386" tIns="76386" rIns="76386" bIns="76386" anchor="t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990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3973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5961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7948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09935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1921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3908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55897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-555625" y="650875"/>
            <a:ext cx="5794375" cy="3260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468318" y="4126232"/>
            <a:ext cx="3746499" cy="3909060"/>
          </a:xfrm>
          <a:prstGeom prst="rect">
            <a:avLst/>
          </a:prstGeom>
          <a:noFill/>
          <a:ln>
            <a:noFill/>
          </a:ln>
        </p:spPr>
        <p:txBody>
          <a:bodyPr lIns="76386" tIns="76386" rIns="76386" bIns="76386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250955"/>
            <a:ext cx="2029354" cy="434340"/>
          </a:xfrm>
          <a:prstGeom prst="rect">
            <a:avLst/>
          </a:prstGeom>
          <a:noFill/>
          <a:ln>
            <a:noFill/>
          </a:ln>
        </p:spPr>
        <p:txBody>
          <a:bodyPr lIns="76386" tIns="76386" rIns="76386" bIns="76386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990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3973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5961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7948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09935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1921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3908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55897" marR="0" indent="0" algn="l" rtl="0">
              <a:spcBef>
                <a:spcPts val="0"/>
              </a:spcBef>
              <a:defRPr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2652688" y="8250955"/>
            <a:ext cx="2029354" cy="434340"/>
          </a:xfrm>
          <a:prstGeom prst="rect">
            <a:avLst/>
          </a:prstGeom>
          <a:noFill/>
          <a:ln>
            <a:noFill/>
          </a:ln>
        </p:spPr>
        <p:txBody>
          <a:bodyPr lIns="76386" tIns="38181" rIns="76386" bIns="3818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en-U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0141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68318" y="4126232"/>
            <a:ext cx="3746499" cy="3909060"/>
          </a:xfrm>
          <a:prstGeom prst="rect">
            <a:avLst/>
          </a:prstGeom>
        </p:spPr>
        <p:txBody>
          <a:bodyPr lIns="76386" tIns="76386" rIns="76386" bIns="76386" anchor="t" anchorCtr="0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-555625" y="650875"/>
            <a:ext cx="5794375" cy="3260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97366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en-U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141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en-U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479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en-U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85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en-U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675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en-U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1461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en-U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733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en-U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558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en-U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1239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en-U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9864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en-U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39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en-U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110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en-U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1536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en-U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67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en-U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743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en-U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457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en-U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4404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en-U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051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en-U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224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en-U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028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en-U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69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199" y="125969"/>
            <a:ext cx="8229600" cy="5255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36"/>
          <p:cNvSpPr txBox="1">
            <a:spLocks noGrp="1"/>
          </p:cNvSpPr>
          <p:nvPr>
            <p:ph type="title"/>
          </p:nvPr>
        </p:nvSpPr>
        <p:spPr>
          <a:xfrm>
            <a:off x="457199" y="125969"/>
            <a:ext cx="8229600" cy="5255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491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垂直排列标题与文本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DE676A95-5FFD-4EBF-8F5E-441061B6F9D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38719413"/>
              </p:ext>
            </p:extLst>
          </p:nvPr>
        </p:nvGraphicFramePr>
        <p:xfrm>
          <a:off x="0" y="0"/>
          <a:ext cx="9146101" cy="862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PHOTO-PAINT Home &amp; Student" r:id="rId11" imgW="5781960" imgH="545400" progId="CorelPHOTOPAINTHome.Image.18">
                  <p:embed/>
                </p:oleObj>
              </mc:Choice>
              <mc:Fallback>
                <p:oleObj name="PHOTO-PAINT Home &amp; Student" r:id="rId11" imgW="5781960" imgH="545400" progId="CorelPHOTOPAINTHome.Image.18">
                  <p:embed/>
                  <p:pic>
                    <p:nvPicPr>
                      <p:cNvPr id="18" name="Objet 17">
                        <a:extLst>
                          <a:ext uri="{FF2B5EF4-FFF2-40B4-BE49-F238E27FC236}">
                            <a16:creationId xmlns:a16="http://schemas.microsoft.com/office/drawing/2014/main" id="{0733794B-A7F3-4387-9DF0-C55F056062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6101" cy="862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GabGood"/>
          <p:cNvSpPr/>
          <p:nvPr userDrawn="1"/>
        </p:nvSpPr>
        <p:spPr>
          <a:xfrm>
            <a:off x="-9144000" y="457200"/>
            <a:ext cx="914400" cy="457200"/>
          </a:xfrm>
          <a:prstGeom prst="cube">
            <a:avLst/>
          </a:prstGeom>
          <a:solidFill>
            <a:srgbClr val="00E82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GabBad"/>
          <p:cNvSpPr/>
          <p:nvPr userDrawn="1"/>
        </p:nvSpPr>
        <p:spPr>
          <a:xfrm>
            <a:off x="-9144000" y="1371600"/>
            <a:ext cx="914400" cy="457200"/>
          </a:xfrm>
          <a:prstGeom prst="cube">
            <a:avLst/>
          </a:prstGeom>
          <a:solidFill>
            <a:srgbClr val="135EF3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GabNul"/>
          <p:cNvSpPr/>
          <p:nvPr userDrawn="1"/>
        </p:nvSpPr>
        <p:spPr>
          <a:xfrm>
            <a:off x="-9144000" y="2286000"/>
            <a:ext cx="914400" cy="457200"/>
          </a:xfrm>
          <a:prstGeom prst="cube">
            <a:avLst/>
          </a:prstGeom>
          <a:solidFill>
            <a:srgbClr val="FF804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itre 5"/>
          <p:cNvSpPr>
            <a:spLocks noGrp="1"/>
          </p:cNvSpPr>
          <p:nvPr>
            <p:ph type="title"/>
          </p:nvPr>
        </p:nvSpPr>
        <p:spPr>
          <a:xfrm>
            <a:off x="2780792" y="-25721"/>
            <a:ext cx="5910147" cy="90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1D32B54-7C3A-4157-BAD7-09BFC1939920}"/>
              </a:ext>
            </a:extLst>
          </p:cNvPr>
          <p:cNvSpPr txBox="1"/>
          <p:nvPr userDrawn="1"/>
        </p:nvSpPr>
        <p:spPr>
          <a:xfrm>
            <a:off x="512669" y="190291"/>
            <a:ext cx="1929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Vote-Explorer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1225386-C399-4A6C-9BA2-F2C636D81C5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347" y="82937"/>
            <a:ext cx="509217" cy="36933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1" i="0" u="none" strike="noStrike" cap="none" baseline="0">
          <a:solidFill>
            <a:srgbClr val="FFFFFF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hyperlink" Target="http://fr.wikipedia.org/wiki/Fichier:Logo_Microsoft_PowerPoint_2013.png" TargetMode="External"/><Relationship Id="rId4" Type="http://schemas.openxmlformats.org/officeDocument/2006/relationships/image" Target="../media/image3.png&amp;ehk=wXKsIo55kzli0KlTQjKhWA&amp;r=0&amp;pid=OfficeInser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file:///C:\Vote-Explorer\QUEST\Resources\PictureTemp\bea3034d-f3d1-4506-b982-37e5fca024e0.j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file:///C:\Vote-Explorer\QUEST\Resources\PictureTemp\bea3034d-f3d1-4506-b982-37e5fca024e0.j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file:///C:\Vote-Explorer\QUEST\Resources\PictureTemp\bea3034d-f3d1-4506-b982-37e5fca024e0.j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file:///C:\Vote-Explorer\QUEST\Resources\PictureTemp\bea3034d-f3d1-4506-b982-37e5fca024e0.j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file:///C:\Vote-Explorer\QUEST\Resources\PictureTemp\bea3034d-f3d1-4506-b982-37e5fca024e0.j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file:///C:\Vote-Explorer\QUEST\Resources\PictureTemp\bea3034d-f3d1-4506-b982-37e5fca024e0.j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file:///C:\Vote-Explorer\QUEST\Resources\PictureTemp\bea3034d-f3d1-4506-b982-37e5fca024e0.j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file:///C:\Vote-Explorer\QUEST\Resources\PictureTemp\bea3034d-f3d1-4506-b982-37e5fca024e0.j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file:///C:\Vote-Explorer\QUEST\Resources\PictureTemp\bea3034d-f3d1-4506-b982-37e5fca024e0.j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file:///C:\Vote-Explorer\QUEST\Resources\PictureTemp\bea3034d-f3d1-4506-b982-37e5fca024e0.j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file:///C:\Vote-Explorer\QUEST\Resources\PictureTemp\bea3034d-f3d1-4506-b982-37e5fca024e0.j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file:///C:\Vote-Explorer\QUEST\Resources\PictureTemp\bea3034d-f3d1-4506-b982-37e5fca024e0.j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file:///C:\Vote-Explorer\QUEST\Resources\PictureTemp\bea3034d-f3d1-4506-b982-37e5fca024e0.j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file:///C:\Vote-Explorer\QUEST\Resources\PictureTemp\bea3034d-f3d1-4506-b982-37e5fca024e0.j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file:///C:\Vote-Explorer\QUEST\Resources\PictureTemp\bea3034d-f3d1-4506-b982-37e5fca024e0.j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file:///C:\Vote-Explorer\QUEST\Resources\PictureTemp\bea3034d-f3d1-4506-b982-37e5fca024e0.j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file:///C:\Vote-Explorer\QUEST\Resources\PictureTemp\bea3034d-f3d1-4506-b982-37e5fca024e0.j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file:///C:\Vote-Explorer\QUEST\Resources\PictureTemp\bea3034d-f3d1-4506-b982-37e5fca024e0.j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file:///C:\Vote-Explorer\QUEST\Resources\PictureTemp\bea3034d-f3d1-4506-b982-37e5fca024e0.j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file:///C:\Vote-Explorer\QUEST\Resources\PictureTemp\bea3034d-f3d1-4506-b982-37e5fca024e0.j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7430525" y="394950"/>
            <a:ext cx="1322699" cy="4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87">
            <a:extLst>
              <a:ext uri="{FF2B5EF4-FFF2-40B4-BE49-F238E27FC236}">
                <a16:creationId xmlns:a16="http://schemas.microsoft.com/office/drawing/2014/main" id="{348E0E82-6298-464E-9EB3-3B4653BFFE8C}"/>
              </a:ext>
            </a:extLst>
          </p:cNvPr>
          <p:cNvSpPr txBox="1"/>
          <p:nvPr/>
        </p:nvSpPr>
        <p:spPr>
          <a:xfrm>
            <a:off x="4214856" y="2233443"/>
            <a:ext cx="5139088" cy="19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sz="2400" dirty="0">
              <a:solidFill>
                <a:srgbClr val="434343"/>
              </a:solidFill>
            </a:endParaRPr>
          </a:p>
          <a:p>
            <a:r>
              <a:rPr lang="en-US" sz="2400" b="1" dirty="0">
                <a:solidFill>
                  <a:srgbClr val="434343"/>
                </a:solidFill>
              </a:rPr>
              <a:t>QUEST</a:t>
            </a:r>
          </a:p>
          <a:p>
            <a:endParaRPr lang="en-US" sz="2400" b="1" dirty="0">
              <a:solidFill>
                <a:srgbClr val="434343"/>
              </a:solidFill>
            </a:endParaRPr>
          </a:p>
          <a:p>
            <a:r>
              <a:rPr lang="en-US" sz="1800" dirty="0" err="1">
                <a:solidFill>
                  <a:srgbClr val="434343"/>
                </a:solidFill>
              </a:rPr>
              <a:t>Présentation</a:t>
            </a:r>
            <a:r>
              <a:rPr lang="en-US" sz="1800" dirty="0">
                <a:solidFill>
                  <a:srgbClr val="434343"/>
                </a:solidFill>
              </a:rPr>
              <a:t> “risk management”</a:t>
            </a:r>
            <a:endParaRPr lang="en-US" sz="2400" dirty="0">
              <a:solidFill>
                <a:srgbClr val="434343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5920AE-47ED-48F5-BAA1-1791D0251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86748" y="2336313"/>
            <a:ext cx="1213808" cy="12138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97048" y="197289"/>
            <a:ext cx="6673952" cy="409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sz="2800" dirty="0"/>
              <a:t>Item 5…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FF51B4-4A48-48C8-BFA0-BE672A8B5D8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202" y="857232"/>
            <a:ext cx="7772400" cy="534617"/>
          </a:xfrm>
        </p:spPr>
        <p:txBody>
          <a:bodyPr anchor="t">
            <a:noAutofit/>
          </a:bodyPr>
          <a:lstStyle/>
          <a:p>
            <a:r>
              <a:rPr lang="fr-FR" sz="2400" dirty="0"/>
              <a:t>Evaluez l’impact de 1 (</a:t>
            </a:r>
            <a:r>
              <a:rPr lang="fr-FR" sz="2400" b="1" dirty="0"/>
              <a:t>faible</a:t>
            </a:r>
            <a:r>
              <a:rPr lang="fr-FR" sz="2400" dirty="0"/>
              <a:t>) à 6 (</a:t>
            </a:r>
            <a:r>
              <a:rPr lang="fr-FR" sz="2400" b="1" dirty="0"/>
              <a:t>élevé</a:t>
            </a:r>
            <a:r>
              <a:rPr lang="fr-FR" sz="2400" dirty="0"/>
              <a:t>)</a:t>
            </a:r>
          </a:p>
        </p:txBody>
      </p:sp>
      <p:sp>
        <p:nvSpPr>
          <p:cNvPr id="6" name="Triangle isocèle 22">
            <a:extLst>
              <a:ext uri="{FF2B5EF4-FFF2-40B4-BE49-F238E27FC236}">
                <a16:creationId xmlns:a16="http://schemas.microsoft.com/office/drawing/2014/main" id="{79D23194-E0F8-44E2-81CA-ED886C1FDF16}"/>
              </a:ext>
            </a:extLst>
          </p:cNvPr>
          <p:cNvSpPr/>
          <p:nvPr/>
        </p:nvSpPr>
        <p:spPr>
          <a:xfrm rot="10800000" flipV="1">
            <a:off x="1108738" y="1526659"/>
            <a:ext cx="696405" cy="3116920"/>
          </a:xfrm>
          <a:prstGeom prst="triangle">
            <a:avLst/>
          </a:prstGeom>
          <a:gradFill flip="none" rotWithShape="1">
            <a:gsLst>
              <a:gs pos="51282">
                <a:srgbClr val="FFFF00"/>
              </a:gs>
              <a:gs pos="0">
                <a:schemeClr val="bg2"/>
              </a:gs>
              <a:gs pos="99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8" name="VOTENO">
            <a:extLst>
              <a:ext uri="{FF2B5EF4-FFF2-40B4-BE49-F238E27FC236}">
                <a16:creationId xmlns:a16="http://schemas.microsoft.com/office/drawing/2014/main" id="{27B525A4-39AC-480E-9C92-1B62ADD6A115}"/>
              </a:ext>
            </a:extLst>
          </p:cNvPr>
          <p:cNvSpPr/>
          <p:nvPr/>
        </p:nvSpPr>
        <p:spPr>
          <a:xfrm>
            <a:off x="3340717" y="4713890"/>
            <a:ext cx="1737360" cy="4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rgbClr val="F05A20"/>
                </a:solidFill>
              </a:rPr>
              <a:t>Reçus :20</a:t>
            </a:r>
          </a:p>
        </p:txBody>
      </p:sp>
      <p:pic>
        <p:nvPicPr>
          <p:cNvPr id="17" name="pic">
            <a:extLst>
              <a:ext uri="{FF2B5EF4-FFF2-40B4-BE49-F238E27FC236}">
                <a16:creationId xmlns:a16="http://schemas.microsoft.com/office/drawing/2014/main" id="{430035CA-9251-403F-8EAB-E727341D2B4E}"/>
              </a:ext>
            </a:extLst>
          </p:cNvPr>
          <p:cNvPicPr>
            <a:picLocks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996637" y="1066800"/>
            <a:ext cx="2235529" cy="4076700"/>
          </a:xfrm>
          <a:prstGeom prst="rect">
            <a:avLst/>
          </a:prstGeom>
        </p:spPr>
      </p:pic>
      <p:sp>
        <p:nvSpPr>
          <p:cNvPr id="12" name="QLib1">
            <a:extLst>
              <a:ext uri="{FF2B5EF4-FFF2-40B4-BE49-F238E27FC236}">
                <a16:creationId xmlns:a16="http://schemas.microsoft.com/office/drawing/2014/main" id="{34069BA0-7372-4EB7-A61C-D9D722F74125}"/>
              </a:ext>
            </a:extLst>
          </p:cNvPr>
          <p:cNvSpPr txBox="1"/>
          <p:nvPr/>
        </p:nvSpPr>
        <p:spPr>
          <a:xfrm>
            <a:off x="2029191" y="1391849"/>
            <a:ext cx="724179" cy="288401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6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97048" y="197289"/>
            <a:ext cx="6673952" cy="409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sz="2800" dirty="0"/>
              <a:t>Item 5…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FF51B4-4A48-48C8-BFA0-BE672A8B5D8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202" y="857232"/>
            <a:ext cx="7772400" cy="534617"/>
          </a:xfrm>
        </p:spPr>
        <p:txBody>
          <a:bodyPr anchor="t">
            <a:noAutofit/>
          </a:bodyPr>
          <a:lstStyle/>
          <a:p>
            <a:r>
              <a:rPr lang="fr-FR" sz="2400" dirty="0"/>
              <a:t>Evaluez la Probabilité 1 (</a:t>
            </a:r>
            <a:r>
              <a:rPr lang="fr-FR" sz="2400" b="1" dirty="0"/>
              <a:t>faible</a:t>
            </a:r>
            <a:r>
              <a:rPr lang="fr-FR" sz="2400" dirty="0"/>
              <a:t>) à 6 (</a:t>
            </a:r>
            <a:r>
              <a:rPr lang="fr-FR" sz="2400" b="1" dirty="0"/>
              <a:t>élevé</a:t>
            </a:r>
            <a:r>
              <a:rPr lang="fr-FR" sz="2400" dirty="0"/>
              <a:t>)</a:t>
            </a:r>
          </a:p>
        </p:txBody>
      </p:sp>
      <p:sp>
        <p:nvSpPr>
          <p:cNvPr id="6" name="Triangle isocèle 22">
            <a:extLst>
              <a:ext uri="{FF2B5EF4-FFF2-40B4-BE49-F238E27FC236}">
                <a16:creationId xmlns:a16="http://schemas.microsoft.com/office/drawing/2014/main" id="{79D23194-E0F8-44E2-81CA-ED886C1FDF16}"/>
              </a:ext>
            </a:extLst>
          </p:cNvPr>
          <p:cNvSpPr/>
          <p:nvPr/>
        </p:nvSpPr>
        <p:spPr>
          <a:xfrm rot="10800000" flipV="1">
            <a:off x="1108738" y="1526659"/>
            <a:ext cx="696405" cy="3116920"/>
          </a:xfrm>
          <a:prstGeom prst="triangle">
            <a:avLst/>
          </a:prstGeom>
          <a:gradFill flip="none" rotWithShape="1">
            <a:gsLst>
              <a:gs pos="51282">
                <a:srgbClr val="FFFF00"/>
              </a:gs>
              <a:gs pos="0">
                <a:schemeClr val="bg2"/>
              </a:gs>
              <a:gs pos="99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8" name="VOTENO">
            <a:extLst>
              <a:ext uri="{FF2B5EF4-FFF2-40B4-BE49-F238E27FC236}">
                <a16:creationId xmlns:a16="http://schemas.microsoft.com/office/drawing/2014/main" id="{27B525A4-39AC-480E-9C92-1B62ADD6A115}"/>
              </a:ext>
            </a:extLst>
          </p:cNvPr>
          <p:cNvSpPr/>
          <p:nvPr/>
        </p:nvSpPr>
        <p:spPr>
          <a:xfrm>
            <a:off x="3340717" y="4713890"/>
            <a:ext cx="1737360" cy="4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rgbClr val="F05A20"/>
                </a:solidFill>
              </a:rPr>
              <a:t>Reçus :0</a:t>
            </a:r>
          </a:p>
        </p:txBody>
      </p:sp>
      <p:pic>
        <p:nvPicPr>
          <p:cNvPr id="17" name="pic">
            <a:extLst>
              <a:ext uri="{FF2B5EF4-FFF2-40B4-BE49-F238E27FC236}">
                <a16:creationId xmlns:a16="http://schemas.microsoft.com/office/drawing/2014/main" id="{430035CA-9251-403F-8EAB-E727341D2B4E}"/>
              </a:ext>
            </a:extLst>
          </p:cNvPr>
          <p:cNvPicPr>
            <a:picLocks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996637" y="1066800"/>
            <a:ext cx="2235529" cy="4076700"/>
          </a:xfrm>
          <a:prstGeom prst="rect">
            <a:avLst/>
          </a:prstGeom>
        </p:spPr>
      </p:pic>
      <p:sp>
        <p:nvSpPr>
          <p:cNvPr id="12" name="QLib1">
            <a:extLst>
              <a:ext uri="{FF2B5EF4-FFF2-40B4-BE49-F238E27FC236}">
                <a16:creationId xmlns:a16="http://schemas.microsoft.com/office/drawing/2014/main" id="{34069BA0-7372-4EB7-A61C-D9D722F74125}"/>
              </a:ext>
            </a:extLst>
          </p:cNvPr>
          <p:cNvSpPr txBox="1"/>
          <p:nvPr/>
        </p:nvSpPr>
        <p:spPr>
          <a:xfrm>
            <a:off x="2029191" y="1391849"/>
            <a:ext cx="724179" cy="288401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65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97048" y="197289"/>
            <a:ext cx="6673952" cy="409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sz="2800" dirty="0"/>
              <a:t>Item 6…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FF51B4-4A48-48C8-BFA0-BE672A8B5D8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202" y="857232"/>
            <a:ext cx="7772400" cy="534617"/>
          </a:xfrm>
        </p:spPr>
        <p:txBody>
          <a:bodyPr anchor="t">
            <a:noAutofit/>
          </a:bodyPr>
          <a:lstStyle/>
          <a:p>
            <a:r>
              <a:rPr lang="fr-FR" sz="2400" dirty="0"/>
              <a:t>Evaluez l’impact de 1 (</a:t>
            </a:r>
            <a:r>
              <a:rPr lang="fr-FR" sz="2400" b="1" dirty="0"/>
              <a:t>faible</a:t>
            </a:r>
            <a:r>
              <a:rPr lang="fr-FR" sz="2400" dirty="0"/>
              <a:t>) à 6 (</a:t>
            </a:r>
            <a:r>
              <a:rPr lang="fr-FR" sz="2400" b="1" dirty="0"/>
              <a:t>élevé</a:t>
            </a:r>
            <a:r>
              <a:rPr lang="fr-FR" sz="2400" dirty="0"/>
              <a:t>)</a:t>
            </a:r>
          </a:p>
        </p:txBody>
      </p:sp>
      <p:sp>
        <p:nvSpPr>
          <p:cNvPr id="6" name="Triangle isocèle 22">
            <a:extLst>
              <a:ext uri="{FF2B5EF4-FFF2-40B4-BE49-F238E27FC236}">
                <a16:creationId xmlns:a16="http://schemas.microsoft.com/office/drawing/2014/main" id="{79D23194-E0F8-44E2-81CA-ED886C1FDF16}"/>
              </a:ext>
            </a:extLst>
          </p:cNvPr>
          <p:cNvSpPr/>
          <p:nvPr/>
        </p:nvSpPr>
        <p:spPr>
          <a:xfrm rot="10800000" flipV="1">
            <a:off x="1108738" y="1526659"/>
            <a:ext cx="696405" cy="3116920"/>
          </a:xfrm>
          <a:prstGeom prst="triangle">
            <a:avLst/>
          </a:prstGeom>
          <a:gradFill flip="none" rotWithShape="1">
            <a:gsLst>
              <a:gs pos="51282">
                <a:srgbClr val="FFFF00"/>
              </a:gs>
              <a:gs pos="0">
                <a:schemeClr val="bg2"/>
              </a:gs>
              <a:gs pos="99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8" name="VOTENO">
            <a:extLst>
              <a:ext uri="{FF2B5EF4-FFF2-40B4-BE49-F238E27FC236}">
                <a16:creationId xmlns:a16="http://schemas.microsoft.com/office/drawing/2014/main" id="{27B525A4-39AC-480E-9C92-1B62ADD6A115}"/>
              </a:ext>
            </a:extLst>
          </p:cNvPr>
          <p:cNvSpPr/>
          <p:nvPr/>
        </p:nvSpPr>
        <p:spPr>
          <a:xfrm>
            <a:off x="3340717" y="4713890"/>
            <a:ext cx="1737360" cy="4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rgbClr val="F05A20"/>
                </a:solidFill>
              </a:rPr>
              <a:t>Reçus :20</a:t>
            </a:r>
          </a:p>
        </p:txBody>
      </p:sp>
      <p:pic>
        <p:nvPicPr>
          <p:cNvPr id="17" name="pic">
            <a:extLst>
              <a:ext uri="{FF2B5EF4-FFF2-40B4-BE49-F238E27FC236}">
                <a16:creationId xmlns:a16="http://schemas.microsoft.com/office/drawing/2014/main" id="{430035CA-9251-403F-8EAB-E727341D2B4E}"/>
              </a:ext>
            </a:extLst>
          </p:cNvPr>
          <p:cNvPicPr>
            <a:picLocks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996637" y="1066800"/>
            <a:ext cx="2235529" cy="4076700"/>
          </a:xfrm>
          <a:prstGeom prst="rect">
            <a:avLst/>
          </a:prstGeom>
        </p:spPr>
      </p:pic>
      <p:sp>
        <p:nvSpPr>
          <p:cNvPr id="12" name="QLib1">
            <a:extLst>
              <a:ext uri="{FF2B5EF4-FFF2-40B4-BE49-F238E27FC236}">
                <a16:creationId xmlns:a16="http://schemas.microsoft.com/office/drawing/2014/main" id="{34069BA0-7372-4EB7-A61C-D9D722F74125}"/>
              </a:ext>
            </a:extLst>
          </p:cNvPr>
          <p:cNvSpPr txBox="1"/>
          <p:nvPr/>
        </p:nvSpPr>
        <p:spPr>
          <a:xfrm>
            <a:off x="2029191" y="1391849"/>
            <a:ext cx="724179" cy="288401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51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97048" y="197289"/>
            <a:ext cx="6673952" cy="409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sz="2800" dirty="0"/>
              <a:t>Item 6…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FF51B4-4A48-48C8-BFA0-BE672A8B5D8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202" y="857232"/>
            <a:ext cx="7772400" cy="534617"/>
          </a:xfrm>
        </p:spPr>
        <p:txBody>
          <a:bodyPr anchor="t">
            <a:noAutofit/>
          </a:bodyPr>
          <a:lstStyle/>
          <a:p>
            <a:r>
              <a:rPr lang="fr-FR" sz="2400" dirty="0"/>
              <a:t>Evaluez la Probabilité 1 (</a:t>
            </a:r>
            <a:r>
              <a:rPr lang="fr-FR" sz="2400" b="1" dirty="0"/>
              <a:t>faible</a:t>
            </a:r>
            <a:r>
              <a:rPr lang="fr-FR" sz="2400" dirty="0"/>
              <a:t>) à 6 (</a:t>
            </a:r>
            <a:r>
              <a:rPr lang="fr-FR" sz="2400" b="1" dirty="0"/>
              <a:t>élevé</a:t>
            </a:r>
            <a:r>
              <a:rPr lang="fr-FR" sz="2400" dirty="0"/>
              <a:t>)</a:t>
            </a:r>
          </a:p>
        </p:txBody>
      </p:sp>
      <p:sp>
        <p:nvSpPr>
          <p:cNvPr id="6" name="Triangle isocèle 22">
            <a:extLst>
              <a:ext uri="{FF2B5EF4-FFF2-40B4-BE49-F238E27FC236}">
                <a16:creationId xmlns:a16="http://schemas.microsoft.com/office/drawing/2014/main" id="{79D23194-E0F8-44E2-81CA-ED886C1FDF16}"/>
              </a:ext>
            </a:extLst>
          </p:cNvPr>
          <p:cNvSpPr/>
          <p:nvPr/>
        </p:nvSpPr>
        <p:spPr>
          <a:xfrm rot="10800000" flipV="1">
            <a:off x="1108738" y="1526659"/>
            <a:ext cx="696405" cy="3116920"/>
          </a:xfrm>
          <a:prstGeom prst="triangle">
            <a:avLst/>
          </a:prstGeom>
          <a:gradFill flip="none" rotWithShape="1">
            <a:gsLst>
              <a:gs pos="51282">
                <a:srgbClr val="FFFF00"/>
              </a:gs>
              <a:gs pos="0">
                <a:schemeClr val="bg2"/>
              </a:gs>
              <a:gs pos="99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8" name="VOTENO">
            <a:extLst>
              <a:ext uri="{FF2B5EF4-FFF2-40B4-BE49-F238E27FC236}">
                <a16:creationId xmlns:a16="http://schemas.microsoft.com/office/drawing/2014/main" id="{27B525A4-39AC-480E-9C92-1B62ADD6A115}"/>
              </a:ext>
            </a:extLst>
          </p:cNvPr>
          <p:cNvSpPr/>
          <p:nvPr/>
        </p:nvSpPr>
        <p:spPr>
          <a:xfrm>
            <a:off x="3340717" y="4713890"/>
            <a:ext cx="1737360" cy="4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rgbClr val="F05A20"/>
                </a:solidFill>
              </a:rPr>
              <a:t>Reçus :0</a:t>
            </a:r>
          </a:p>
        </p:txBody>
      </p:sp>
      <p:pic>
        <p:nvPicPr>
          <p:cNvPr id="17" name="pic">
            <a:extLst>
              <a:ext uri="{FF2B5EF4-FFF2-40B4-BE49-F238E27FC236}">
                <a16:creationId xmlns:a16="http://schemas.microsoft.com/office/drawing/2014/main" id="{430035CA-9251-403F-8EAB-E727341D2B4E}"/>
              </a:ext>
            </a:extLst>
          </p:cNvPr>
          <p:cNvPicPr>
            <a:picLocks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996637" y="1066800"/>
            <a:ext cx="2235529" cy="4076700"/>
          </a:xfrm>
          <a:prstGeom prst="rect">
            <a:avLst/>
          </a:prstGeom>
        </p:spPr>
      </p:pic>
      <p:sp>
        <p:nvSpPr>
          <p:cNvPr id="12" name="QLib1">
            <a:extLst>
              <a:ext uri="{FF2B5EF4-FFF2-40B4-BE49-F238E27FC236}">
                <a16:creationId xmlns:a16="http://schemas.microsoft.com/office/drawing/2014/main" id="{34069BA0-7372-4EB7-A61C-D9D722F74125}"/>
              </a:ext>
            </a:extLst>
          </p:cNvPr>
          <p:cNvSpPr txBox="1"/>
          <p:nvPr/>
        </p:nvSpPr>
        <p:spPr>
          <a:xfrm>
            <a:off x="2029191" y="1391849"/>
            <a:ext cx="724179" cy="288401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976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97048" y="197289"/>
            <a:ext cx="6673952" cy="409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sz="2800" dirty="0"/>
              <a:t>Item 7…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FF51B4-4A48-48C8-BFA0-BE672A8B5D8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202" y="857232"/>
            <a:ext cx="7772400" cy="534617"/>
          </a:xfrm>
        </p:spPr>
        <p:txBody>
          <a:bodyPr anchor="t">
            <a:noAutofit/>
          </a:bodyPr>
          <a:lstStyle/>
          <a:p>
            <a:r>
              <a:rPr lang="fr-FR" sz="2400" dirty="0"/>
              <a:t>Evaluez l’impact de 1 (</a:t>
            </a:r>
            <a:r>
              <a:rPr lang="fr-FR" sz="2400" b="1" dirty="0"/>
              <a:t>faible</a:t>
            </a:r>
            <a:r>
              <a:rPr lang="fr-FR" sz="2400" dirty="0"/>
              <a:t>) à 6 (</a:t>
            </a:r>
            <a:r>
              <a:rPr lang="fr-FR" sz="2400" b="1" dirty="0"/>
              <a:t>élevé</a:t>
            </a:r>
            <a:r>
              <a:rPr lang="fr-FR" sz="2400" dirty="0"/>
              <a:t>)</a:t>
            </a:r>
          </a:p>
        </p:txBody>
      </p:sp>
      <p:sp>
        <p:nvSpPr>
          <p:cNvPr id="6" name="Triangle isocèle 22">
            <a:extLst>
              <a:ext uri="{FF2B5EF4-FFF2-40B4-BE49-F238E27FC236}">
                <a16:creationId xmlns:a16="http://schemas.microsoft.com/office/drawing/2014/main" id="{79D23194-E0F8-44E2-81CA-ED886C1FDF16}"/>
              </a:ext>
            </a:extLst>
          </p:cNvPr>
          <p:cNvSpPr/>
          <p:nvPr/>
        </p:nvSpPr>
        <p:spPr>
          <a:xfrm rot="10800000" flipV="1">
            <a:off x="1108738" y="1526659"/>
            <a:ext cx="696405" cy="3116920"/>
          </a:xfrm>
          <a:prstGeom prst="triangle">
            <a:avLst/>
          </a:prstGeom>
          <a:gradFill flip="none" rotWithShape="1">
            <a:gsLst>
              <a:gs pos="51282">
                <a:srgbClr val="FFFF00"/>
              </a:gs>
              <a:gs pos="0">
                <a:schemeClr val="bg2"/>
              </a:gs>
              <a:gs pos="99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8" name="VOTENO">
            <a:extLst>
              <a:ext uri="{FF2B5EF4-FFF2-40B4-BE49-F238E27FC236}">
                <a16:creationId xmlns:a16="http://schemas.microsoft.com/office/drawing/2014/main" id="{27B525A4-39AC-480E-9C92-1B62ADD6A115}"/>
              </a:ext>
            </a:extLst>
          </p:cNvPr>
          <p:cNvSpPr/>
          <p:nvPr/>
        </p:nvSpPr>
        <p:spPr>
          <a:xfrm>
            <a:off x="3340717" y="4713890"/>
            <a:ext cx="1737360" cy="4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rgbClr val="F05A20"/>
                </a:solidFill>
              </a:rPr>
              <a:t>Reçus :20</a:t>
            </a:r>
          </a:p>
        </p:txBody>
      </p:sp>
      <p:pic>
        <p:nvPicPr>
          <p:cNvPr id="17" name="pic">
            <a:extLst>
              <a:ext uri="{FF2B5EF4-FFF2-40B4-BE49-F238E27FC236}">
                <a16:creationId xmlns:a16="http://schemas.microsoft.com/office/drawing/2014/main" id="{430035CA-9251-403F-8EAB-E727341D2B4E}"/>
              </a:ext>
            </a:extLst>
          </p:cNvPr>
          <p:cNvPicPr>
            <a:picLocks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996637" y="1066800"/>
            <a:ext cx="2235529" cy="4076700"/>
          </a:xfrm>
          <a:prstGeom prst="rect">
            <a:avLst/>
          </a:prstGeom>
        </p:spPr>
      </p:pic>
      <p:sp>
        <p:nvSpPr>
          <p:cNvPr id="12" name="QLib1">
            <a:extLst>
              <a:ext uri="{FF2B5EF4-FFF2-40B4-BE49-F238E27FC236}">
                <a16:creationId xmlns:a16="http://schemas.microsoft.com/office/drawing/2014/main" id="{34069BA0-7372-4EB7-A61C-D9D722F74125}"/>
              </a:ext>
            </a:extLst>
          </p:cNvPr>
          <p:cNvSpPr txBox="1"/>
          <p:nvPr/>
        </p:nvSpPr>
        <p:spPr>
          <a:xfrm>
            <a:off x="2029191" y="1391849"/>
            <a:ext cx="724179" cy="288401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2199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97048" y="197289"/>
            <a:ext cx="6673952" cy="409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sz="2800" dirty="0"/>
              <a:t>Item 7…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FF51B4-4A48-48C8-BFA0-BE672A8B5D8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202" y="857232"/>
            <a:ext cx="7772400" cy="534617"/>
          </a:xfrm>
        </p:spPr>
        <p:txBody>
          <a:bodyPr anchor="t">
            <a:noAutofit/>
          </a:bodyPr>
          <a:lstStyle/>
          <a:p>
            <a:r>
              <a:rPr lang="fr-FR" sz="2400" dirty="0"/>
              <a:t>Evaluez la Probabilité 1 (</a:t>
            </a:r>
            <a:r>
              <a:rPr lang="fr-FR" sz="2400" b="1" dirty="0"/>
              <a:t>faible</a:t>
            </a:r>
            <a:r>
              <a:rPr lang="fr-FR" sz="2400" dirty="0"/>
              <a:t>) à 6 (</a:t>
            </a:r>
            <a:r>
              <a:rPr lang="fr-FR" sz="2400" b="1" dirty="0"/>
              <a:t>élevé</a:t>
            </a:r>
            <a:r>
              <a:rPr lang="fr-FR" sz="2400" dirty="0"/>
              <a:t>)</a:t>
            </a:r>
          </a:p>
        </p:txBody>
      </p:sp>
      <p:sp>
        <p:nvSpPr>
          <p:cNvPr id="6" name="Triangle isocèle 22">
            <a:extLst>
              <a:ext uri="{FF2B5EF4-FFF2-40B4-BE49-F238E27FC236}">
                <a16:creationId xmlns:a16="http://schemas.microsoft.com/office/drawing/2014/main" id="{79D23194-E0F8-44E2-81CA-ED886C1FDF16}"/>
              </a:ext>
            </a:extLst>
          </p:cNvPr>
          <p:cNvSpPr/>
          <p:nvPr/>
        </p:nvSpPr>
        <p:spPr>
          <a:xfrm rot="10800000" flipV="1">
            <a:off x="1108738" y="1526659"/>
            <a:ext cx="696405" cy="3116920"/>
          </a:xfrm>
          <a:prstGeom prst="triangle">
            <a:avLst/>
          </a:prstGeom>
          <a:gradFill flip="none" rotWithShape="1">
            <a:gsLst>
              <a:gs pos="51282">
                <a:srgbClr val="FFFF00"/>
              </a:gs>
              <a:gs pos="0">
                <a:schemeClr val="bg2"/>
              </a:gs>
              <a:gs pos="99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8" name="VOTENO">
            <a:extLst>
              <a:ext uri="{FF2B5EF4-FFF2-40B4-BE49-F238E27FC236}">
                <a16:creationId xmlns:a16="http://schemas.microsoft.com/office/drawing/2014/main" id="{27B525A4-39AC-480E-9C92-1B62ADD6A115}"/>
              </a:ext>
            </a:extLst>
          </p:cNvPr>
          <p:cNvSpPr/>
          <p:nvPr/>
        </p:nvSpPr>
        <p:spPr>
          <a:xfrm>
            <a:off x="3340717" y="4713890"/>
            <a:ext cx="1737360" cy="4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rgbClr val="F05A20"/>
                </a:solidFill>
              </a:rPr>
              <a:t>Reçus :0</a:t>
            </a:r>
          </a:p>
        </p:txBody>
      </p:sp>
      <p:pic>
        <p:nvPicPr>
          <p:cNvPr id="17" name="pic">
            <a:extLst>
              <a:ext uri="{FF2B5EF4-FFF2-40B4-BE49-F238E27FC236}">
                <a16:creationId xmlns:a16="http://schemas.microsoft.com/office/drawing/2014/main" id="{430035CA-9251-403F-8EAB-E727341D2B4E}"/>
              </a:ext>
            </a:extLst>
          </p:cNvPr>
          <p:cNvPicPr>
            <a:picLocks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996637" y="1066800"/>
            <a:ext cx="2235529" cy="4076700"/>
          </a:xfrm>
          <a:prstGeom prst="rect">
            <a:avLst/>
          </a:prstGeom>
        </p:spPr>
      </p:pic>
      <p:sp>
        <p:nvSpPr>
          <p:cNvPr id="12" name="QLib1">
            <a:extLst>
              <a:ext uri="{FF2B5EF4-FFF2-40B4-BE49-F238E27FC236}">
                <a16:creationId xmlns:a16="http://schemas.microsoft.com/office/drawing/2014/main" id="{34069BA0-7372-4EB7-A61C-D9D722F74125}"/>
              </a:ext>
            </a:extLst>
          </p:cNvPr>
          <p:cNvSpPr txBox="1"/>
          <p:nvPr/>
        </p:nvSpPr>
        <p:spPr>
          <a:xfrm>
            <a:off x="2029191" y="1391849"/>
            <a:ext cx="724179" cy="288401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717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97048" y="197289"/>
            <a:ext cx="6673952" cy="409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sz="2800" dirty="0"/>
              <a:t>Item 8…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FF51B4-4A48-48C8-BFA0-BE672A8B5D8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202" y="857232"/>
            <a:ext cx="7772400" cy="534617"/>
          </a:xfrm>
        </p:spPr>
        <p:txBody>
          <a:bodyPr anchor="t">
            <a:noAutofit/>
          </a:bodyPr>
          <a:lstStyle/>
          <a:p>
            <a:r>
              <a:rPr lang="fr-FR" sz="2400" dirty="0"/>
              <a:t>Evaluez l’impact de 1 (</a:t>
            </a:r>
            <a:r>
              <a:rPr lang="fr-FR" sz="2400" b="1" dirty="0"/>
              <a:t>faible</a:t>
            </a:r>
            <a:r>
              <a:rPr lang="fr-FR" sz="2400" dirty="0"/>
              <a:t>) à 6 (</a:t>
            </a:r>
            <a:r>
              <a:rPr lang="fr-FR" sz="2400" b="1" dirty="0"/>
              <a:t>élevé</a:t>
            </a:r>
            <a:r>
              <a:rPr lang="fr-FR" sz="2400" dirty="0"/>
              <a:t>)</a:t>
            </a:r>
          </a:p>
        </p:txBody>
      </p:sp>
      <p:sp>
        <p:nvSpPr>
          <p:cNvPr id="6" name="Triangle isocèle 22">
            <a:extLst>
              <a:ext uri="{FF2B5EF4-FFF2-40B4-BE49-F238E27FC236}">
                <a16:creationId xmlns:a16="http://schemas.microsoft.com/office/drawing/2014/main" id="{79D23194-E0F8-44E2-81CA-ED886C1FDF16}"/>
              </a:ext>
            </a:extLst>
          </p:cNvPr>
          <p:cNvSpPr/>
          <p:nvPr/>
        </p:nvSpPr>
        <p:spPr>
          <a:xfrm rot="10800000" flipV="1">
            <a:off x="1108738" y="1526659"/>
            <a:ext cx="696405" cy="3116920"/>
          </a:xfrm>
          <a:prstGeom prst="triangle">
            <a:avLst/>
          </a:prstGeom>
          <a:gradFill flip="none" rotWithShape="1">
            <a:gsLst>
              <a:gs pos="51282">
                <a:srgbClr val="FFFF00"/>
              </a:gs>
              <a:gs pos="0">
                <a:schemeClr val="bg2"/>
              </a:gs>
              <a:gs pos="99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8" name="VOTENO">
            <a:extLst>
              <a:ext uri="{FF2B5EF4-FFF2-40B4-BE49-F238E27FC236}">
                <a16:creationId xmlns:a16="http://schemas.microsoft.com/office/drawing/2014/main" id="{27B525A4-39AC-480E-9C92-1B62ADD6A115}"/>
              </a:ext>
            </a:extLst>
          </p:cNvPr>
          <p:cNvSpPr/>
          <p:nvPr/>
        </p:nvSpPr>
        <p:spPr>
          <a:xfrm>
            <a:off x="3340717" y="4713890"/>
            <a:ext cx="1737360" cy="4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rgbClr val="F05A20"/>
                </a:solidFill>
              </a:rPr>
              <a:t>Reçus :20</a:t>
            </a:r>
          </a:p>
        </p:txBody>
      </p:sp>
      <p:pic>
        <p:nvPicPr>
          <p:cNvPr id="17" name="pic">
            <a:extLst>
              <a:ext uri="{FF2B5EF4-FFF2-40B4-BE49-F238E27FC236}">
                <a16:creationId xmlns:a16="http://schemas.microsoft.com/office/drawing/2014/main" id="{430035CA-9251-403F-8EAB-E727341D2B4E}"/>
              </a:ext>
            </a:extLst>
          </p:cNvPr>
          <p:cNvPicPr>
            <a:picLocks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996637" y="1066800"/>
            <a:ext cx="2235529" cy="4076700"/>
          </a:xfrm>
          <a:prstGeom prst="rect">
            <a:avLst/>
          </a:prstGeom>
        </p:spPr>
      </p:pic>
      <p:sp>
        <p:nvSpPr>
          <p:cNvPr id="12" name="QLib1">
            <a:extLst>
              <a:ext uri="{FF2B5EF4-FFF2-40B4-BE49-F238E27FC236}">
                <a16:creationId xmlns:a16="http://schemas.microsoft.com/office/drawing/2014/main" id="{34069BA0-7372-4EB7-A61C-D9D722F74125}"/>
              </a:ext>
            </a:extLst>
          </p:cNvPr>
          <p:cNvSpPr txBox="1"/>
          <p:nvPr/>
        </p:nvSpPr>
        <p:spPr>
          <a:xfrm>
            <a:off x="2029191" y="1391849"/>
            <a:ext cx="724179" cy="288401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975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97048" y="197289"/>
            <a:ext cx="6673952" cy="409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sz="2800" dirty="0"/>
              <a:t>Item 8…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FF51B4-4A48-48C8-BFA0-BE672A8B5D8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202" y="857232"/>
            <a:ext cx="7772400" cy="534617"/>
          </a:xfrm>
        </p:spPr>
        <p:txBody>
          <a:bodyPr anchor="t">
            <a:noAutofit/>
          </a:bodyPr>
          <a:lstStyle/>
          <a:p>
            <a:r>
              <a:rPr lang="fr-FR" sz="2400" dirty="0"/>
              <a:t>Evaluez la Probabilité 1 (</a:t>
            </a:r>
            <a:r>
              <a:rPr lang="fr-FR" sz="2400" b="1" dirty="0"/>
              <a:t>faible</a:t>
            </a:r>
            <a:r>
              <a:rPr lang="fr-FR" sz="2400" dirty="0"/>
              <a:t>) à 6 (</a:t>
            </a:r>
            <a:r>
              <a:rPr lang="fr-FR" sz="2400" b="1" dirty="0"/>
              <a:t>élevé</a:t>
            </a:r>
            <a:r>
              <a:rPr lang="fr-FR" sz="2400" dirty="0"/>
              <a:t>)</a:t>
            </a:r>
          </a:p>
        </p:txBody>
      </p:sp>
      <p:sp>
        <p:nvSpPr>
          <p:cNvPr id="6" name="Triangle isocèle 22">
            <a:extLst>
              <a:ext uri="{FF2B5EF4-FFF2-40B4-BE49-F238E27FC236}">
                <a16:creationId xmlns:a16="http://schemas.microsoft.com/office/drawing/2014/main" id="{79D23194-E0F8-44E2-81CA-ED886C1FDF16}"/>
              </a:ext>
            </a:extLst>
          </p:cNvPr>
          <p:cNvSpPr/>
          <p:nvPr/>
        </p:nvSpPr>
        <p:spPr>
          <a:xfrm rot="10800000" flipV="1">
            <a:off x="1108738" y="1526659"/>
            <a:ext cx="696405" cy="3116920"/>
          </a:xfrm>
          <a:prstGeom prst="triangle">
            <a:avLst/>
          </a:prstGeom>
          <a:gradFill flip="none" rotWithShape="1">
            <a:gsLst>
              <a:gs pos="51282">
                <a:srgbClr val="FFFF00"/>
              </a:gs>
              <a:gs pos="0">
                <a:schemeClr val="bg2"/>
              </a:gs>
              <a:gs pos="99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8" name="VOTENO">
            <a:extLst>
              <a:ext uri="{FF2B5EF4-FFF2-40B4-BE49-F238E27FC236}">
                <a16:creationId xmlns:a16="http://schemas.microsoft.com/office/drawing/2014/main" id="{27B525A4-39AC-480E-9C92-1B62ADD6A115}"/>
              </a:ext>
            </a:extLst>
          </p:cNvPr>
          <p:cNvSpPr/>
          <p:nvPr/>
        </p:nvSpPr>
        <p:spPr>
          <a:xfrm>
            <a:off x="3340717" y="4713890"/>
            <a:ext cx="1737360" cy="4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rgbClr val="F05A20"/>
                </a:solidFill>
              </a:rPr>
              <a:t>Reçus :0</a:t>
            </a:r>
          </a:p>
        </p:txBody>
      </p:sp>
      <p:pic>
        <p:nvPicPr>
          <p:cNvPr id="17" name="pic">
            <a:extLst>
              <a:ext uri="{FF2B5EF4-FFF2-40B4-BE49-F238E27FC236}">
                <a16:creationId xmlns:a16="http://schemas.microsoft.com/office/drawing/2014/main" id="{430035CA-9251-403F-8EAB-E727341D2B4E}"/>
              </a:ext>
            </a:extLst>
          </p:cNvPr>
          <p:cNvPicPr>
            <a:picLocks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996637" y="1066800"/>
            <a:ext cx="2235529" cy="4076700"/>
          </a:xfrm>
          <a:prstGeom prst="rect">
            <a:avLst/>
          </a:prstGeom>
        </p:spPr>
      </p:pic>
      <p:sp>
        <p:nvSpPr>
          <p:cNvPr id="12" name="QLib1">
            <a:extLst>
              <a:ext uri="{FF2B5EF4-FFF2-40B4-BE49-F238E27FC236}">
                <a16:creationId xmlns:a16="http://schemas.microsoft.com/office/drawing/2014/main" id="{34069BA0-7372-4EB7-A61C-D9D722F74125}"/>
              </a:ext>
            </a:extLst>
          </p:cNvPr>
          <p:cNvSpPr txBox="1"/>
          <p:nvPr/>
        </p:nvSpPr>
        <p:spPr>
          <a:xfrm>
            <a:off x="2029191" y="1391849"/>
            <a:ext cx="724179" cy="288401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600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97048" y="197289"/>
            <a:ext cx="6673952" cy="409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sz="2800" dirty="0"/>
              <a:t>Item 9…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FF51B4-4A48-48C8-BFA0-BE672A8B5D8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202" y="857232"/>
            <a:ext cx="7772400" cy="534617"/>
          </a:xfrm>
        </p:spPr>
        <p:txBody>
          <a:bodyPr anchor="t">
            <a:noAutofit/>
          </a:bodyPr>
          <a:lstStyle/>
          <a:p>
            <a:r>
              <a:rPr lang="fr-FR" sz="2400" dirty="0"/>
              <a:t>Evaluez l’impact de 1 (</a:t>
            </a:r>
            <a:r>
              <a:rPr lang="fr-FR" sz="2400" b="1" dirty="0"/>
              <a:t>faible</a:t>
            </a:r>
            <a:r>
              <a:rPr lang="fr-FR" sz="2400" dirty="0"/>
              <a:t>) à 6 (</a:t>
            </a:r>
            <a:r>
              <a:rPr lang="fr-FR" sz="2400" b="1" dirty="0"/>
              <a:t>élevé</a:t>
            </a:r>
            <a:r>
              <a:rPr lang="fr-FR" sz="2400" dirty="0"/>
              <a:t>)</a:t>
            </a:r>
          </a:p>
        </p:txBody>
      </p:sp>
      <p:sp>
        <p:nvSpPr>
          <p:cNvPr id="6" name="Triangle isocèle 22">
            <a:extLst>
              <a:ext uri="{FF2B5EF4-FFF2-40B4-BE49-F238E27FC236}">
                <a16:creationId xmlns:a16="http://schemas.microsoft.com/office/drawing/2014/main" id="{79D23194-E0F8-44E2-81CA-ED886C1FDF16}"/>
              </a:ext>
            </a:extLst>
          </p:cNvPr>
          <p:cNvSpPr/>
          <p:nvPr/>
        </p:nvSpPr>
        <p:spPr>
          <a:xfrm rot="10800000" flipV="1">
            <a:off x="1108738" y="1526659"/>
            <a:ext cx="696405" cy="3116920"/>
          </a:xfrm>
          <a:prstGeom prst="triangle">
            <a:avLst/>
          </a:prstGeom>
          <a:gradFill flip="none" rotWithShape="1">
            <a:gsLst>
              <a:gs pos="51282">
                <a:srgbClr val="FFFF00"/>
              </a:gs>
              <a:gs pos="0">
                <a:schemeClr val="bg2"/>
              </a:gs>
              <a:gs pos="99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8" name="VOTENO">
            <a:extLst>
              <a:ext uri="{FF2B5EF4-FFF2-40B4-BE49-F238E27FC236}">
                <a16:creationId xmlns:a16="http://schemas.microsoft.com/office/drawing/2014/main" id="{27B525A4-39AC-480E-9C92-1B62ADD6A115}"/>
              </a:ext>
            </a:extLst>
          </p:cNvPr>
          <p:cNvSpPr/>
          <p:nvPr/>
        </p:nvSpPr>
        <p:spPr>
          <a:xfrm>
            <a:off x="3340717" y="4713890"/>
            <a:ext cx="1737360" cy="4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rgbClr val="F05A20"/>
                </a:solidFill>
              </a:rPr>
              <a:t>Reçus :20</a:t>
            </a:r>
          </a:p>
        </p:txBody>
      </p:sp>
      <p:pic>
        <p:nvPicPr>
          <p:cNvPr id="17" name="pic">
            <a:extLst>
              <a:ext uri="{FF2B5EF4-FFF2-40B4-BE49-F238E27FC236}">
                <a16:creationId xmlns:a16="http://schemas.microsoft.com/office/drawing/2014/main" id="{430035CA-9251-403F-8EAB-E727341D2B4E}"/>
              </a:ext>
            </a:extLst>
          </p:cNvPr>
          <p:cNvPicPr>
            <a:picLocks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996637" y="1066800"/>
            <a:ext cx="2235529" cy="4076700"/>
          </a:xfrm>
          <a:prstGeom prst="rect">
            <a:avLst/>
          </a:prstGeom>
        </p:spPr>
      </p:pic>
      <p:sp>
        <p:nvSpPr>
          <p:cNvPr id="12" name="QLib1">
            <a:extLst>
              <a:ext uri="{FF2B5EF4-FFF2-40B4-BE49-F238E27FC236}">
                <a16:creationId xmlns:a16="http://schemas.microsoft.com/office/drawing/2014/main" id="{34069BA0-7372-4EB7-A61C-D9D722F74125}"/>
              </a:ext>
            </a:extLst>
          </p:cNvPr>
          <p:cNvSpPr txBox="1"/>
          <p:nvPr/>
        </p:nvSpPr>
        <p:spPr>
          <a:xfrm>
            <a:off x="2029191" y="1391849"/>
            <a:ext cx="724179" cy="288401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9346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97048" y="197289"/>
            <a:ext cx="6673952" cy="409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sz="2800" dirty="0"/>
              <a:t>Item 9…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FF51B4-4A48-48C8-BFA0-BE672A8B5D8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202" y="857232"/>
            <a:ext cx="7772400" cy="534617"/>
          </a:xfrm>
        </p:spPr>
        <p:txBody>
          <a:bodyPr anchor="t">
            <a:noAutofit/>
          </a:bodyPr>
          <a:lstStyle/>
          <a:p>
            <a:r>
              <a:rPr lang="fr-FR" sz="2400" dirty="0"/>
              <a:t>Evaluez la Probabilité 1 (</a:t>
            </a:r>
            <a:r>
              <a:rPr lang="fr-FR" sz="2400" b="1" dirty="0"/>
              <a:t>faible</a:t>
            </a:r>
            <a:r>
              <a:rPr lang="fr-FR" sz="2400" dirty="0"/>
              <a:t>) à 6 (</a:t>
            </a:r>
            <a:r>
              <a:rPr lang="fr-FR" sz="2400" b="1" dirty="0"/>
              <a:t>élevé</a:t>
            </a:r>
            <a:r>
              <a:rPr lang="fr-FR" sz="2400" dirty="0"/>
              <a:t>)</a:t>
            </a:r>
          </a:p>
        </p:txBody>
      </p:sp>
      <p:sp>
        <p:nvSpPr>
          <p:cNvPr id="6" name="Triangle isocèle 22">
            <a:extLst>
              <a:ext uri="{FF2B5EF4-FFF2-40B4-BE49-F238E27FC236}">
                <a16:creationId xmlns:a16="http://schemas.microsoft.com/office/drawing/2014/main" id="{79D23194-E0F8-44E2-81CA-ED886C1FDF16}"/>
              </a:ext>
            </a:extLst>
          </p:cNvPr>
          <p:cNvSpPr/>
          <p:nvPr/>
        </p:nvSpPr>
        <p:spPr>
          <a:xfrm rot="10800000" flipV="1">
            <a:off x="1108738" y="1526659"/>
            <a:ext cx="696405" cy="3116920"/>
          </a:xfrm>
          <a:prstGeom prst="triangle">
            <a:avLst/>
          </a:prstGeom>
          <a:gradFill flip="none" rotWithShape="1">
            <a:gsLst>
              <a:gs pos="51282">
                <a:srgbClr val="FFFF00"/>
              </a:gs>
              <a:gs pos="0">
                <a:schemeClr val="bg2"/>
              </a:gs>
              <a:gs pos="99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8" name="VOTENO">
            <a:extLst>
              <a:ext uri="{FF2B5EF4-FFF2-40B4-BE49-F238E27FC236}">
                <a16:creationId xmlns:a16="http://schemas.microsoft.com/office/drawing/2014/main" id="{27B525A4-39AC-480E-9C92-1B62ADD6A115}"/>
              </a:ext>
            </a:extLst>
          </p:cNvPr>
          <p:cNvSpPr/>
          <p:nvPr/>
        </p:nvSpPr>
        <p:spPr>
          <a:xfrm>
            <a:off x="3340717" y="4713890"/>
            <a:ext cx="1737360" cy="4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rgbClr val="F05A20"/>
                </a:solidFill>
              </a:rPr>
              <a:t>Reçus :0</a:t>
            </a:r>
          </a:p>
        </p:txBody>
      </p:sp>
      <p:pic>
        <p:nvPicPr>
          <p:cNvPr id="17" name="pic">
            <a:extLst>
              <a:ext uri="{FF2B5EF4-FFF2-40B4-BE49-F238E27FC236}">
                <a16:creationId xmlns:a16="http://schemas.microsoft.com/office/drawing/2014/main" id="{430035CA-9251-403F-8EAB-E727341D2B4E}"/>
              </a:ext>
            </a:extLst>
          </p:cNvPr>
          <p:cNvPicPr>
            <a:picLocks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996637" y="1066800"/>
            <a:ext cx="2235529" cy="4076700"/>
          </a:xfrm>
          <a:prstGeom prst="rect">
            <a:avLst/>
          </a:prstGeom>
        </p:spPr>
      </p:pic>
      <p:sp>
        <p:nvSpPr>
          <p:cNvPr id="12" name="QLib1">
            <a:extLst>
              <a:ext uri="{FF2B5EF4-FFF2-40B4-BE49-F238E27FC236}">
                <a16:creationId xmlns:a16="http://schemas.microsoft.com/office/drawing/2014/main" id="{34069BA0-7372-4EB7-A61C-D9D722F74125}"/>
              </a:ext>
            </a:extLst>
          </p:cNvPr>
          <p:cNvSpPr txBox="1"/>
          <p:nvPr/>
        </p:nvSpPr>
        <p:spPr>
          <a:xfrm>
            <a:off x="2029191" y="1391849"/>
            <a:ext cx="724179" cy="288401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44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1 - Préparer et tester les boîtiers2 – La barre d’outils QUIZ PLUS, les menus3 - Créer une question, paramétrer les votes et le résultat4 - Créer un podium4 - Effectuer le vote et récupérer les résul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97048" y="197289"/>
            <a:ext cx="6673952" cy="409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sz="2800" dirty="0"/>
              <a:t>Item 1…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FF51B4-4A48-48C8-BFA0-BE672A8B5D8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202" y="857232"/>
            <a:ext cx="7772400" cy="534617"/>
          </a:xfrm>
        </p:spPr>
        <p:txBody>
          <a:bodyPr anchor="t">
            <a:noAutofit/>
          </a:bodyPr>
          <a:lstStyle/>
          <a:p>
            <a:r>
              <a:rPr lang="fr-FR" sz="2400" dirty="0"/>
              <a:t>Evaluez l’impact de 1 (</a:t>
            </a:r>
            <a:r>
              <a:rPr lang="fr-FR" sz="2400" b="1" dirty="0"/>
              <a:t>faible</a:t>
            </a:r>
            <a:r>
              <a:rPr lang="fr-FR" sz="2400" dirty="0"/>
              <a:t>) à 6 (</a:t>
            </a:r>
            <a:r>
              <a:rPr lang="fr-FR" sz="2400" b="1" dirty="0"/>
              <a:t>élevé</a:t>
            </a:r>
            <a:r>
              <a:rPr lang="fr-FR" sz="2400" dirty="0"/>
              <a:t>)</a:t>
            </a:r>
          </a:p>
        </p:txBody>
      </p:sp>
      <p:sp>
        <p:nvSpPr>
          <p:cNvPr id="6" name="Triangle isocèle 22">
            <a:extLst>
              <a:ext uri="{FF2B5EF4-FFF2-40B4-BE49-F238E27FC236}">
                <a16:creationId xmlns:a16="http://schemas.microsoft.com/office/drawing/2014/main" id="{79D23194-E0F8-44E2-81CA-ED886C1FDF16}"/>
              </a:ext>
            </a:extLst>
          </p:cNvPr>
          <p:cNvSpPr/>
          <p:nvPr/>
        </p:nvSpPr>
        <p:spPr>
          <a:xfrm rot="10800000" flipV="1">
            <a:off x="1108738" y="1526659"/>
            <a:ext cx="696405" cy="3116920"/>
          </a:xfrm>
          <a:prstGeom prst="triangle">
            <a:avLst/>
          </a:prstGeom>
          <a:gradFill flip="none" rotWithShape="1">
            <a:gsLst>
              <a:gs pos="51282">
                <a:srgbClr val="FFFF00"/>
              </a:gs>
              <a:gs pos="0">
                <a:schemeClr val="bg2"/>
              </a:gs>
              <a:gs pos="99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8" name="VOTENO">
            <a:extLst>
              <a:ext uri="{FF2B5EF4-FFF2-40B4-BE49-F238E27FC236}">
                <a16:creationId xmlns:a16="http://schemas.microsoft.com/office/drawing/2014/main" id="{27B525A4-39AC-480E-9C92-1B62ADD6A115}"/>
              </a:ext>
            </a:extLst>
          </p:cNvPr>
          <p:cNvSpPr/>
          <p:nvPr/>
        </p:nvSpPr>
        <p:spPr>
          <a:xfrm>
            <a:off x="3340717" y="4713890"/>
            <a:ext cx="1737360" cy="4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rgbClr val="F05A20"/>
                </a:solidFill>
              </a:rPr>
              <a:t>Reçus :0</a:t>
            </a:r>
          </a:p>
        </p:txBody>
      </p:sp>
      <p:pic>
        <p:nvPicPr>
          <p:cNvPr id="17" name="pic">
            <a:extLst>
              <a:ext uri="{FF2B5EF4-FFF2-40B4-BE49-F238E27FC236}">
                <a16:creationId xmlns:a16="http://schemas.microsoft.com/office/drawing/2014/main" id="{430035CA-9251-403F-8EAB-E727341D2B4E}"/>
              </a:ext>
            </a:extLst>
          </p:cNvPr>
          <p:cNvPicPr>
            <a:picLocks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996637" y="1066800"/>
            <a:ext cx="2235529" cy="4076700"/>
          </a:xfrm>
          <a:prstGeom prst="rect">
            <a:avLst/>
          </a:prstGeom>
        </p:spPr>
      </p:pic>
      <p:sp>
        <p:nvSpPr>
          <p:cNvPr id="12" name="QLib1">
            <a:extLst>
              <a:ext uri="{FF2B5EF4-FFF2-40B4-BE49-F238E27FC236}">
                <a16:creationId xmlns:a16="http://schemas.microsoft.com/office/drawing/2014/main" id="{34069BA0-7372-4EB7-A61C-D9D722F74125}"/>
              </a:ext>
            </a:extLst>
          </p:cNvPr>
          <p:cNvSpPr txBox="1"/>
          <p:nvPr/>
        </p:nvSpPr>
        <p:spPr>
          <a:xfrm>
            <a:off x="2029191" y="1391849"/>
            <a:ext cx="724179" cy="288401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206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97048" y="197289"/>
            <a:ext cx="6673952" cy="409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sz="2800" dirty="0"/>
              <a:t>Item 10…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FF51B4-4A48-48C8-BFA0-BE672A8B5D8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202" y="857232"/>
            <a:ext cx="7772400" cy="534617"/>
          </a:xfrm>
        </p:spPr>
        <p:txBody>
          <a:bodyPr anchor="t">
            <a:noAutofit/>
          </a:bodyPr>
          <a:lstStyle/>
          <a:p>
            <a:r>
              <a:rPr lang="fr-FR" sz="2400" dirty="0"/>
              <a:t>Evaluez l’impact de 1 (</a:t>
            </a:r>
            <a:r>
              <a:rPr lang="fr-FR" sz="2400" b="1" dirty="0"/>
              <a:t>faible</a:t>
            </a:r>
            <a:r>
              <a:rPr lang="fr-FR" sz="2400" dirty="0"/>
              <a:t>) à 6 (</a:t>
            </a:r>
            <a:r>
              <a:rPr lang="fr-FR" sz="2400" b="1" dirty="0"/>
              <a:t>élevé</a:t>
            </a:r>
            <a:r>
              <a:rPr lang="fr-FR" sz="2400" dirty="0"/>
              <a:t>)</a:t>
            </a:r>
          </a:p>
        </p:txBody>
      </p:sp>
      <p:sp>
        <p:nvSpPr>
          <p:cNvPr id="6" name="Triangle isocèle 22">
            <a:extLst>
              <a:ext uri="{FF2B5EF4-FFF2-40B4-BE49-F238E27FC236}">
                <a16:creationId xmlns:a16="http://schemas.microsoft.com/office/drawing/2014/main" id="{79D23194-E0F8-44E2-81CA-ED886C1FDF16}"/>
              </a:ext>
            </a:extLst>
          </p:cNvPr>
          <p:cNvSpPr/>
          <p:nvPr/>
        </p:nvSpPr>
        <p:spPr>
          <a:xfrm rot="10800000" flipV="1">
            <a:off x="1108738" y="1526659"/>
            <a:ext cx="696405" cy="3116920"/>
          </a:xfrm>
          <a:prstGeom prst="triangle">
            <a:avLst/>
          </a:prstGeom>
          <a:gradFill flip="none" rotWithShape="1">
            <a:gsLst>
              <a:gs pos="51282">
                <a:srgbClr val="FFFF00"/>
              </a:gs>
              <a:gs pos="0">
                <a:schemeClr val="bg2"/>
              </a:gs>
              <a:gs pos="99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8" name="VOTENO">
            <a:extLst>
              <a:ext uri="{FF2B5EF4-FFF2-40B4-BE49-F238E27FC236}">
                <a16:creationId xmlns:a16="http://schemas.microsoft.com/office/drawing/2014/main" id="{27B525A4-39AC-480E-9C92-1B62ADD6A115}"/>
              </a:ext>
            </a:extLst>
          </p:cNvPr>
          <p:cNvSpPr/>
          <p:nvPr/>
        </p:nvSpPr>
        <p:spPr>
          <a:xfrm>
            <a:off x="3340717" y="4713890"/>
            <a:ext cx="1737360" cy="4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rgbClr val="F05A20"/>
                </a:solidFill>
              </a:rPr>
              <a:t>Reçus :20</a:t>
            </a:r>
          </a:p>
        </p:txBody>
      </p:sp>
      <p:pic>
        <p:nvPicPr>
          <p:cNvPr id="17" name="pic">
            <a:extLst>
              <a:ext uri="{FF2B5EF4-FFF2-40B4-BE49-F238E27FC236}">
                <a16:creationId xmlns:a16="http://schemas.microsoft.com/office/drawing/2014/main" id="{430035CA-9251-403F-8EAB-E727341D2B4E}"/>
              </a:ext>
            </a:extLst>
          </p:cNvPr>
          <p:cNvPicPr>
            <a:picLocks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996637" y="1066800"/>
            <a:ext cx="2235529" cy="4076700"/>
          </a:xfrm>
          <a:prstGeom prst="rect">
            <a:avLst/>
          </a:prstGeom>
        </p:spPr>
      </p:pic>
      <p:sp>
        <p:nvSpPr>
          <p:cNvPr id="12" name="QLib1">
            <a:extLst>
              <a:ext uri="{FF2B5EF4-FFF2-40B4-BE49-F238E27FC236}">
                <a16:creationId xmlns:a16="http://schemas.microsoft.com/office/drawing/2014/main" id="{34069BA0-7372-4EB7-A61C-D9D722F74125}"/>
              </a:ext>
            </a:extLst>
          </p:cNvPr>
          <p:cNvSpPr txBox="1"/>
          <p:nvPr/>
        </p:nvSpPr>
        <p:spPr>
          <a:xfrm>
            <a:off x="2029191" y="1391849"/>
            <a:ext cx="724179" cy="288401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984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97048" y="197289"/>
            <a:ext cx="6673952" cy="409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sz="2800" dirty="0"/>
              <a:t>Item 10…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FF51B4-4A48-48C8-BFA0-BE672A8B5D8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202" y="857232"/>
            <a:ext cx="7772400" cy="534617"/>
          </a:xfrm>
        </p:spPr>
        <p:txBody>
          <a:bodyPr anchor="t">
            <a:noAutofit/>
          </a:bodyPr>
          <a:lstStyle/>
          <a:p>
            <a:r>
              <a:rPr lang="fr-FR" sz="2400" dirty="0"/>
              <a:t>Evaluez la Probabilité 1 (</a:t>
            </a:r>
            <a:r>
              <a:rPr lang="fr-FR" sz="2400" b="1" dirty="0"/>
              <a:t>faible</a:t>
            </a:r>
            <a:r>
              <a:rPr lang="fr-FR" sz="2400" dirty="0"/>
              <a:t>) à 6 (</a:t>
            </a:r>
            <a:r>
              <a:rPr lang="fr-FR" sz="2400" b="1" dirty="0"/>
              <a:t>élevé</a:t>
            </a:r>
            <a:r>
              <a:rPr lang="fr-FR" sz="2400" dirty="0"/>
              <a:t>)</a:t>
            </a:r>
          </a:p>
        </p:txBody>
      </p:sp>
      <p:sp>
        <p:nvSpPr>
          <p:cNvPr id="6" name="Triangle isocèle 22">
            <a:extLst>
              <a:ext uri="{FF2B5EF4-FFF2-40B4-BE49-F238E27FC236}">
                <a16:creationId xmlns:a16="http://schemas.microsoft.com/office/drawing/2014/main" id="{79D23194-E0F8-44E2-81CA-ED886C1FDF16}"/>
              </a:ext>
            </a:extLst>
          </p:cNvPr>
          <p:cNvSpPr/>
          <p:nvPr/>
        </p:nvSpPr>
        <p:spPr>
          <a:xfrm rot="10800000" flipV="1">
            <a:off x="1108738" y="1526659"/>
            <a:ext cx="696405" cy="3116920"/>
          </a:xfrm>
          <a:prstGeom prst="triangle">
            <a:avLst/>
          </a:prstGeom>
          <a:gradFill flip="none" rotWithShape="1">
            <a:gsLst>
              <a:gs pos="51282">
                <a:srgbClr val="FFFF00"/>
              </a:gs>
              <a:gs pos="0">
                <a:schemeClr val="bg2"/>
              </a:gs>
              <a:gs pos="99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8" name="VOTENO">
            <a:extLst>
              <a:ext uri="{FF2B5EF4-FFF2-40B4-BE49-F238E27FC236}">
                <a16:creationId xmlns:a16="http://schemas.microsoft.com/office/drawing/2014/main" id="{27B525A4-39AC-480E-9C92-1B62ADD6A115}"/>
              </a:ext>
            </a:extLst>
          </p:cNvPr>
          <p:cNvSpPr/>
          <p:nvPr/>
        </p:nvSpPr>
        <p:spPr>
          <a:xfrm>
            <a:off x="3340717" y="4713890"/>
            <a:ext cx="1737360" cy="4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rgbClr val="F05A20"/>
                </a:solidFill>
              </a:rPr>
              <a:t>Reçus :0</a:t>
            </a:r>
          </a:p>
        </p:txBody>
      </p:sp>
      <p:pic>
        <p:nvPicPr>
          <p:cNvPr id="17" name="pic">
            <a:extLst>
              <a:ext uri="{FF2B5EF4-FFF2-40B4-BE49-F238E27FC236}">
                <a16:creationId xmlns:a16="http://schemas.microsoft.com/office/drawing/2014/main" id="{430035CA-9251-403F-8EAB-E727341D2B4E}"/>
              </a:ext>
            </a:extLst>
          </p:cNvPr>
          <p:cNvPicPr>
            <a:picLocks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996637" y="1066800"/>
            <a:ext cx="2235529" cy="4076700"/>
          </a:xfrm>
          <a:prstGeom prst="rect">
            <a:avLst/>
          </a:prstGeom>
        </p:spPr>
      </p:pic>
      <p:sp>
        <p:nvSpPr>
          <p:cNvPr id="12" name="QLib1">
            <a:extLst>
              <a:ext uri="{FF2B5EF4-FFF2-40B4-BE49-F238E27FC236}">
                <a16:creationId xmlns:a16="http://schemas.microsoft.com/office/drawing/2014/main" id="{34069BA0-7372-4EB7-A61C-D9D722F74125}"/>
              </a:ext>
            </a:extLst>
          </p:cNvPr>
          <p:cNvSpPr txBox="1"/>
          <p:nvPr/>
        </p:nvSpPr>
        <p:spPr>
          <a:xfrm>
            <a:off x="2029191" y="1391849"/>
            <a:ext cx="724179" cy="288401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155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97048" y="197289"/>
            <a:ext cx="6673952" cy="409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sz="2800" dirty="0"/>
              <a:t>Item 1…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FF51B4-4A48-48C8-BFA0-BE672A8B5D8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202" y="857232"/>
            <a:ext cx="7772400" cy="534617"/>
          </a:xfrm>
        </p:spPr>
        <p:txBody>
          <a:bodyPr anchor="t">
            <a:noAutofit/>
          </a:bodyPr>
          <a:lstStyle/>
          <a:p>
            <a:r>
              <a:rPr lang="fr-FR" sz="2400" dirty="0"/>
              <a:t>Evaluez la Probabilité 1 (</a:t>
            </a:r>
            <a:r>
              <a:rPr lang="fr-FR" sz="2400" b="1" dirty="0"/>
              <a:t>faible</a:t>
            </a:r>
            <a:r>
              <a:rPr lang="fr-FR" sz="2400" dirty="0"/>
              <a:t>) à 6 (</a:t>
            </a:r>
            <a:r>
              <a:rPr lang="fr-FR" sz="2400" b="1" dirty="0"/>
              <a:t>élevé</a:t>
            </a:r>
            <a:r>
              <a:rPr lang="fr-FR" sz="2400" dirty="0"/>
              <a:t>)</a:t>
            </a:r>
          </a:p>
        </p:txBody>
      </p:sp>
      <p:sp>
        <p:nvSpPr>
          <p:cNvPr id="6" name="Triangle isocèle 22">
            <a:extLst>
              <a:ext uri="{FF2B5EF4-FFF2-40B4-BE49-F238E27FC236}">
                <a16:creationId xmlns:a16="http://schemas.microsoft.com/office/drawing/2014/main" id="{79D23194-E0F8-44E2-81CA-ED886C1FDF16}"/>
              </a:ext>
            </a:extLst>
          </p:cNvPr>
          <p:cNvSpPr/>
          <p:nvPr/>
        </p:nvSpPr>
        <p:spPr>
          <a:xfrm rot="10800000" flipV="1">
            <a:off x="1108738" y="1526659"/>
            <a:ext cx="696405" cy="3116920"/>
          </a:xfrm>
          <a:prstGeom prst="triangle">
            <a:avLst/>
          </a:prstGeom>
          <a:gradFill flip="none" rotWithShape="1">
            <a:gsLst>
              <a:gs pos="51282">
                <a:srgbClr val="FFFF00"/>
              </a:gs>
              <a:gs pos="0">
                <a:schemeClr val="bg2"/>
              </a:gs>
              <a:gs pos="99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8" name="VOTENO">
            <a:extLst>
              <a:ext uri="{FF2B5EF4-FFF2-40B4-BE49-F238E27FC236}">
                <a16:creationId xmlns:a16="http://schemas.microsoft.com/office/drawing/2014/main" id="{27B525A4-39AC-480E-9C92-1B62ADD6A115}"/>
              </a:ext>
            </a:extLst>
          </p:cNvPr>
          <p:cNvSpPr/>
          <p:nvPr/>
        </p:nvSpPr>
        <p:spPr>
          <a:xfrm>
            <a:off x="3340717" y="4713890"/>
            <a:ext cx="1737360" cy="4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rgbClr val="F05A20"/>
                </a:solidFill>
              </a:rPr>
              <a:t>Reçus :0</a:t>
            </a:r>
          </a:p>
        </p:txBody>
      </p:sp>
      <p:pic>
        <p:nvPicPr>
          <p:cNvPr id="17" name="pic">
            <a:extLst>
              <a:ext uri="{FF2B5EF4-FFF2-40B4-BE49-F238E27FC236}">
                <a16:creationId xmlns:a16="http://schemas.microsoft.com/office/drawing/2014/main" id="{430035CA-9251-403F-8EAB-E727341D2B4E}"/>
              </a:ext>
            </a:extLst>
          </p:cNvPr>
          <p:cNvPicPr>
            <a:picLocks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996637" y="1066800"/>
            <a:ext cx="2235529" cy="4076700"/>
          </a:xfrm>
          <a:prstGeom prst="rect">
            <a:avLst/>
          </a:prstGeom>
        </p:spPr>
      </p:pic>
      <p:sp>
        <p:nvSpPr>
          <p:cNvPr id="12" name="QLib1">
            <a:extLst>
              <a:ext uri="{FF2B5EF4-FFF2-40B4-BE49-F238E27FC236}">
                <a16:creationId xmlns:a16="http://schemas.microsoft.com/office/drawing/2014/main" id="{34069BA0-7372-4EB7-A61C-D9D722F74125}"/>
              </a:ext>
            </a:extLst>
          </p:cNvPr>
          <p:cNvSpPr txBox="1"/>
          <p:nvPr/>
        </p:nvSpPr>
        <p:spPr>
          <a:xfrm>
            <a:off x="2029191" y="1391849"/>
            <a:ext cx="724179" cy="288401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05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97048" y="197289"/>
            <a:ext cx="6673952" cy="409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sz="2800" dirty="0"/>
              <a:t>Item 2…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FF51B4-4A48-48C8-BFA0-BE672A8B5D8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202" y="857232"/>
            <a:ext cx="7772400" cy="534617"/>
          </a:xfrm>
        </p:spPr>
        <p:txBody>
          <a:bodyPr anchor="t">
            <a:noAutofit/>
          </a:bodyPr>
          <a:lstStyle/>
          <a:p>
            <a:r>
              <a:rPr lang="fr-FR" sz="2400" dirty="0"/>
              <a:t>Evaluez l’impact de 1 (</a:t>
            </a:r>
            <a:r>
              <a:rPr lang="fr-FR" sz="2400" b="1" dirty="0"/>
              <a:t>faible</a:t>
            </a:r>
            <a:r>
              <a:rPr lang="fr-FR" sz="2400" dirty="0"/>
              <a:t>) à 6 (</a:t>
            </a:r>
            <a:r>
              <a:rPr lang="fr-FR" sz="2400" b="1" dirty="0"/>
              <a:t>élevé</a:t>
            </a:r>
            <a:r>
              <a:rPr lang="fr-FR" sz="2400" dirty="0"/>
              <a:t>)</a:t>
            </a:r>
          </a:p>
        </p:txBody>
      </p:sp>
      <p:sp>
        <p:nvSpPr>
          <p:cNvPr id="6" name="Triangle isocèle 22">
            <a:extLst>
              <a:ext uri="{FF2B5EF4-FFF2-40B4-BE49-F238E27FC236}">
                <a16:creationId xmlns:a16="http://schemas.microsoft.com/office/drawing/2014/main" id="{79D23194-E0F8-44E2-81CA-ED886C1FDF16}"/>
              </a:ext>
            </a:extLst>
          </p:cNvPr>
          <p:cNvSpPr/>
          <p:nvPr/>
        </p:nvSpPr>
        <p:spPr>
          <a:xfrm rot="10800000" flipV="1">
            <a:off x="1108738" y="1526659"/>
            <a:ext cx="696405" cy="3116920"/>
          </a:xfrm>
          <a:prstGeom prst="triangle">
            <a:avLst/>
          </a:prstGeom>
          <a:gradFill flip="none" rotWithShape="1">
            <a:gsLst>
              <a:gs pos="51282">
                <a:srgbClr val="FFFF00"/>
              </a:gs>
              <a:gs pos="0">
                <a:schemeClr val="bg2"/>
              </a:gs>
              <a:gs pos="99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8" name="VOTENO">
            <a:extLst>
              <a:ext uri="{FF2B5EF4-FFF2-40B4-BE49-F238E27FC236}">
                <a16:creationId xmlns:a16="http://schemas.microsoft.com/office/drawing/2014/main" id="{27B525A4-39AC-480E-9C92-1B62ADD6A115}"/>
              </a:ext>
            </a:extLst>
          </p:cNvPr>
          <p:cNvSpPr/>
          <p:nvPr/>
        </p:nvSpPr>
        <p:spPr>
          <a:xfrm>
            <a:off x="3340717" y="4713890"/>
            <a:ext cx="1737360" cy="4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rgbClr val="F05A20"/>
                </a:solidFill>
              </a:rPr>
              <a:t>Reçus :20</a:t>
            </a:r>
          </a:p>
        </p:txBody>
      </p:sp>
      <p:pic>
        <p:nvPicPr>
          <p:cNvPr id="17" name="pic">
            <a:extLst>
              <a:ext uri="{FF2B5EF4-FFF2-40B4-BE49-F238E27FC236}">
                <a16:creationId xmlns:a16="http://schemas.microsoft.com/office/drawing/2014/main" id="{430035CA-9251-403F-8EAB-E727341D2B4E}"/>
              </a:ext>
            </a:extLst>
          </p:cNvPr>
          <p:cNvPicPr>
            <a:picLocks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996637" y="1066800"/>
            <a:ext cx="2235529" cy="4076700"/>
          </a:xfrm>
          <a:prstGeom prst="rect">
            <a:avLst/>
          </a:prstGeom>
        </p:spPr>
      </p:pic>
      <p:sp>
        <p:nvSpPr>
          <p:cNvPr id="12" name="QLib1">
            <a:extLst>
              <a:ext uri="{FF2B5EF4-FFF2-40B4-BE49-F238E27FC236}">
                <a16:creationId xmlns:a16="http://schemas.microsoft.com/office/drawing/2014/main" id="{34069BA0-7372-4EB7-A61C-D9D722F74125}"/>
              </a:ext>
            </a:extLst>
          </p:cNvPr>
          <p:cNvSpPr txBox="1"/>
          <p:nvPr/>
        </p:nvSpPr>
        <p:spPr>
          <a:xfrm>
            <a:off x="2029191" y="1391849"/>
            <a:ext cx="724179" cy="288401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06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97048" y="197289"/>
            <a:ext cx="6673952" cy="409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sz="2800" dirty="0"/>
              <a:t>Item 2…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FF51B4-4A48-48C8-BFA0-BE672A8B5D8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202" y="857232"/>
            <a:ext cx="7772400" cy="534617"/>
          </a:xfrm>
        </p:spPr>
        <p:txBody>
          <a:bodyPr anchor="t">
            <a:noAutofit/>
          </a:bodyPr>
          <a:lstStyle/>
          <a:p>
            <a:r>
              <a:rPr lang="fr-FR" sz="2400" dirty="0"/>
              <a:t>Evaluez la Probabilité 1 (</a:t>
            </a:r>
            <a:r>
              <a:rPr lang="fr-FR" sz="2400" b="1" dirty="0"/>
              <a:t>faible</a:t>
            </a:r>
            <a:r>
              <a:rPr lang="fr-FR" sz="2400" dirty="0"/>
              <a:t>) à 6 (</a:t>
            </a:r>
            <a:r>
              <a:rPr lang="fr-FR" sz="2400" b="1" dirty="0"/>
              <a:t>élevé</a:t>
            </a:r>
            <a:r>
              <a:rPr lang="fr-FR" sz="2400" dirty="0"/>
              <a:t>)</a:t>
            </a:r>
          </a:p>
        </p:txBody>
      </p:sp>
      <p:sp>
        <p:nvSpPr>
          <p:cNvPr id="6" name="Triangle isocèle 22">
            <a:extLst>
              <a:ext uri="{FF2B5EF4-FFF2-40B4-BE49-F238E27FC236}">
                <a16:creationId xmlns:a16="http://schemas.microsoft.com/office/drawing/2014/main" id="{79D23194-E0F8-44E2-81CA-ED886C1FDF16}"/>
              </a:ext>
            </a:extLst>
          </p:cNvPr>
          <p:cNvSpPr/>
          <p:nvPr/>
        </p:nvSpPr>
        <p:spPr>
          <a:xfrm rot="10800000" flipV="1">
            <a:off x="1108738" y="1526659"/>
            <a:ext cx="696405" cy="3116920"/>
          </a:xfrm>
          <a:prstGeom prst="triangle">
            <a:avLst/>
          </a:prstGeom>
          <a:gradFill flip="none" rotWithShape="1">
            <a:gsLst>
              <a:gs pos="51282">
                <a:srgbClr val="FFFF00"/>
              </a:gs>
              <a:gs pos="0">
                <a:schemeClr val="bg2"/>
              </a:gs>
              <a:gs pos="99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8" name="VOTENO">
            <a:extLst>
              <a:ext uri="{FF2B5EF4-FFF2-40B4-BE49-F238E27FC236}">
                <a16:creationId xmlns:a16="http://schemas.microsoft.com/office/drawing/2014/main" id="{27B525A4-39AC-480E-9C92-1B62ADD6A115}"/>
              </a:ext>
            </a:extLst>
          </p:cNvPr>
          <p:cNvSpPr/>
          <p:nvPr/>
        </p:nvSpPr>
        <p:spPr>
          <a:xfrm>
            <a:off x="3340717" y="4713890"/>
            <a:ext cx="1737360" cy="4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rgbClr val="F05A20"/>
                </a:solidFill>
              </a:rPr>
              <a:t>Reçus :0</a:t>
            </a:r>
          </a:p>
        </p:txBody>
      </p:sp>
      <p:pic>
        <p:nvPicPr>
          <p:cNvPr id="17" name="pic">
            <a:extLst>
              <a:ext uri="{FF2B5EF4-FFF2-40B4-BE49-F238E27FC236}">
                <a16:creationId xmlns:a16="http://schemas.microsoft.com/office/drawing/2014/main" id="{430035CA-9251-403F-8EAB-E727341D2B4E}"/>
              </a:ext>
            </a:extLst>
          </p:cNvPr>
          <p:cNvPicPr>
            <a:picLocks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996637" y="1066800"/>
            <a:ext cx="2235529" cy="4076700"/>
          </a:xfrm>
          <a:prstGeom prst="rect">
            <a:avLst/>
          </a:prstGeom>
        </p:spPr>
      </p:pic>
      <p:sp>
        <p:nvSpPr>
          <p:cNvPr id="12" name="QLib1">
            <a:extLst>
              <a:ext uri="{FF2B5EF4-FFF2-40B4-BE49-F238E27FC236}">
                <a16:creationId xmlns:a16="http://schemas.microsoft.com/office/drawing/2014/main" id="{34069BA0-7372-4EB7-A61C-D9D722F74125}"/>
              </a:ext>
            </a:extLst>
          </p:cNvPr>
          <p:cNvSpPr txBox="1"/>
          <p:nvPr/>
        </p:nvSpPr>
        <p:spPr>
          <a:xfrm>
            <a:off x="2029191" y="1391849"/>
            <a:ext cx="724179" cy="288401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14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97048" y="197289"/>
            <a:ext cx="6673952" cy="409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sz="2800" dirty="0"/>
              <a:t>Item 3…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FF51B4-4A48-48C8-BFA0-BE672A8B5D8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202" y="857232"/>
            <a:ext cx="7772400" cy="534617"/>
          </a:xfrm>
        </p:spPr>
        <p:txBody>
          <a:bodyPr anchor="t">
            <a:noAutofit/>
          </a:bodyPr>
          <a:lstStyle/>
          <a:p>
            <a:r>
              <a:rPr lang="fr-FR" sz="2400" dirty="0"/>
              <a:t>Evaluez l’impact de 1 (</a:t>
            </a:r>
            <a:r>
              <a:rPr lang="fr-FR" sz="2400" b="1" dirty="0"/>
              <a:t>faible</a:t>
            </a:r>
            <a:r>
              <a:rPr lang="fr-FR" sz="2400" dirty="0"/>
              <a:t>) à 6 (</a:t>
            </a:r>
            <a:r>
              <a:rPr lang="fr-FR" sz="2400" b="1" dirty="0"/>
              <a:t>élevé</a:t>
            </a:r>
            <a:r>
              <a:rPr lang="fr-FR" sz="2400" dirty="0"/>
              <a:t>)</a:t>
            </a:r>
          </a:p>
        </p:txBody>
      </p:sp>
      <p:sp>
        <p:nvSpPr>
          <p:cNvPr id="6" name="Triangle isocèle 22">
            <a:extLst>
              <a:ext uri="{FF2B5EF4-FFF2-40B4-BE49-F238E27FC236}">
                <a16:creationId xmlns:a16="http://schemas.microsoft.com/office/drawing/2014/main" id="{79D23194-E0F8-44E2-81CA-ED886C1FDF16}"/>
              </a:ext>
            </a:extLst>
          </p:cNvPr>
          <p:cNvSpPr/>
          <p:nvPr/>
        </p:nvSpPr>
        <p:spPr>
          <a:xfrm rot="10800000" flipV="1">
            <a:off x="1108738" y="1526659"/>
            <a:ext cx="696405" cy="3116920"/>
          </a:xfrm>
          <a:prstGeom prst="triangle">
            <a:avLst/>
          </a:prstGeom>
          <a:gradFill flip="none" rotWithShape="1">
            <a:gsLst>
              <a:gs pos="51282">
                <a:srgbClr val="FFFF00"/>
              </a:gs>
              <a:gs pos="0">
                <a:schemeClr val="bg2"/>
              </a:gs>
              <a:gs pos="99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8" name="VOTENO">
            <a:extLst>
              <a:ext uri="{FF2B5EF4-FFF2-40B4-BE49-F238E27FC236}">
                <a16:creationId xmlns:a16="http://schemas.microsoft.com/office/drawing/2014/main" id="{27B525A4-39AC-480E-9C92-1B62ADD6A115}"/>
              </a:ext>
            </a:extLst>
          </p:cNvPr>
          <p:cNvSpPr/>
          <p:nvPr/>
        </p:nvSpPr>
        <p:spPr>
          <a:xfrm>
            <a:off x="3340717" y="4713890"/>
            <a:ext cx="1737360" cy="4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rgbClr val="F05A20"/>
                </a:solidFill>
              </a:rPr>
              <a:t>Reçus :20</a:t>
            </a:r>
          </a:p>
        </p:txBody>
      </p:sp>
      <p:pic>
        <p:nvPicPr>
          <p:cNvPr id="17" name="pic">
            <a:extLst>
              <a:ext uri="{FF2B5EF4-FFF2-40B4-BE49-F238E27FC236}">
                <a16:creationId xmlns:a16="http://schemas.microsoft.com/office/drawing/2014/main" id="{430035CA-9251-403F-8EAB-E727341D2B4E}"/>
              </a:ext>
            </a:extLst>
          </p:cNvPr>
          <p:cNvPicPr>
            <a:picLocks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996637" y="1066800"/>
            <a:ext cx="2235529" cy="4076700"/>
          </a:xfrm>
          <a:prstGeom prst="rect">
            <a:avLst/>
          </a:prstGeom>
        </p:spPr>
      </p:pic>
      <p:sp>
        <p:nvSpPr>
          <p:cNvPr id="12" name="QLib1">
            <a:extLst>
              <a:ext uri="{FF2B5EF4-FFF2-40B4-BE49-F238E27FC236}">
                <a16:creationId xmlns:a16="http://schemas.microsoft.com/office/drawing/2014/main" id="{34069BA0-7372-4EB7-A61C-D9D722F74125}"/>
              </a:ext>
            </a:extLst>
          </p:cNvPr>
          <p:cNvSpPr txBox="1"/>
          <p:nvPr/>
        </p:nvSpPr>
        <p:spPr>
          <a:xfrm>
            <a:off x="2029191" y="1391849"/>
            <a:ext cx="724179" cy="288401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54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97048" y="197289"/>
            <a:ext cx="6673952" cy="409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sz="2800" dirty="0"/>
              <a:t>Item 3…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FF51B4-4A48-48C8-BFA0-BE672A8B5D8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202" y="857232"/>
            <a:ext cx="7772400" cy="534617"/>
          </a:xfrm>
        </p:spPr>
        <p:txBody>
          <a:bodyPr anchor="t">
            <a:noAutofit/>
          </a:bodyPr>
          <a:lstStyle/>
          <a:p>
            <a:r>
              <a:rPr lang="fr-FR" sz="2400" dirty="0"/>
              <a:t>Evaluez la Probabilité 1 (</a:t>
            </a:r>
            <a:r>
              <a:rPr lang="fr-FR" sz="2400" b="1" dirty="0"/>
              <a:t>faible</a:t>
            </a:r>
            <a:r>
              <a:rPr lang="fr-FR" sz="2400" dirty="0"/>
              <a:t>) à 6 (</a:t>
            </a:r>
            <a:r>
              <a:rPr lang="fr-FR" sz="2400" b="1" dirty="0"/>
              <a:t>élevé</a:t>
            </a:r>
            <a:r>
              <a:rPr lang="fr-FR" sz="2400" dirty="0"/>
              <a:t>)</a:t>
            </a:r>
          </a:p>
        </p:txBody>
      </p:sp>
      <p:sp>
        <p:nvSpPr>
          <p:cNvPr id="6" name="Triangle isocèle 22">
            <a:extLst>
              <a:ext uri="{FF2B5EF4-FFF2-40B4-BE49-F238E27FC236}">
                <a16:creationId xmlns:a16="http://schemas.microsoft.com/office/drawing/2014/main" id="{79D23194-E0F8-44E2-81CA-ED886C1FDF16}"/>
              </a:ext>
            </a:extLst>
          </p:cNvPr>
          <p:cNvSpPr/>
          <p:nvPr/>
        </p:nvSpPr>
        <p:spPr>
          <a:xfrm rot="10800000" flipV="1">
            <a:off x="1108738" y="1526659"/>
            <a:ext cx="696405" cy="3116920"/>
          </a:xfrm>
          <a:prstGeom prst="triangle">
            <a:avLst/>
          </a:prstGeom>
          <a:gradFill flip="none" rotWithShape="1">
            <a:gsLst>
              <a:gs pos="51282">
                <a:srgbClr val="FFFF00"/>
              </a:gs>
              <a:gs pos="0">
                <a:schemeClr val="bg2"/>
              </a:gs>
              <a:gs pos="99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8" name="VOTENO">
            <a:extLst>
              <a:ext uri="{FF2B5EF4-FFF2-40B4-BE49-F238E27FC236}">
                <a16:creationId xmlns:a16="http://schemas.microsoft.com/office/drawing/2014/main" id="{27B525A4-39AC-480E-9C92-1B62ADD6A115}"/>
              </a:ext>
            </a:extLst>
          </p:cNvPr>
          <p:cNvSpPr/>
          <p:nvPr/>
        </p:nvSpPr>
        <p:spPr>
          <a:xfrm>
            <a:off x="3340717" y="4713890"/>
            <a:ext cx="1737360" cy="4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rgbClr val="F05A20"/>
                </a:solidFill>
              </a:rPr>
              <a:t>Reçus :0</a:t>
            </a:r>
          </a:p>
        </p:txBody>
      </p:sp>
      <p:pic>
        <p:nvPicPr>
          <p:cNvPr id="17" name="pic">
            <a:extLst>
              <a:ext uri="{FF2B5EF4-FFF2-40B4-BE49-F238E27FC236}">
                <a16:creationId xmlns:a16="http://schemas.microsoft.com/office/drawing/2014/main" id="{430035CA-9251-403F-8EAB-E727341D2B4E}"/>
              </a:ext>
            </a:extLst>
          </p:cNvPr>
          <p:cNvPicPr>
            <a:picLocks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996637" y="1066800"/>
            <a:ext cx="2235529" cy="4076700"/>
          </a:xfrm>
          <a:prstGeom prst="rect">
            <a:avLst/>
          </a:prstGeom>
        </p:spPr>
      </p:pic>
      <p:sp>
        <p:nvSpPr>
          <p:cNvPr id="12" name="QLib1">
            <a:extLst>
              <a:ext uri="{FF2B5EF4-FFF2-40B4-BE49-F238E27FC236}">
                <a16:creationId xmlns:a16="http://schemas.microsoft.com/office/drawing/2014/main" id="{34069BA0-7372-4EB7-A61C-D9D722F74125}"/>
              </a:ext>
            </a:extLst>
          </p:cNvPr>
          <p:cNvSpPr txBox="1"/>
          <p:nvPr/>
        </p:nvSpPr>
        <p:spPr>
          <a:xfrm>
            <a:off x="2029191" y="1391849"/>
            <a:ext cx="724179" cy="288401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56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97048" y="197289"/>
            <a:ext cx="6673952" cy="409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sz="2800" dirty="0"/>
              <a:t>Item 4…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FF51B4-4A48-48C8-BFA0-BE672A8B5D8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202" y="857232"/>
            <a:ext cx="7772400" cy="534617"/>
          </a:xfrm>
        </p:spPr>
        <p:txBody>
          <a:bodyPr anchor="t">
            <a:noAutofit/>
          </a:bodyPr>
          <a:lstStyle/>
          <a:p>
            <a:r>
              <a:rPr lang="fr-FR" sz="2400" dirty="0"/>
              <a:t>Evaluez l’impact de 1 (</a:t>
            </a:r>
            <a:r>
              <a:rPr lang="fr-FR" sz="2400" b="1" dirty="0"/>
              <a:t>faible</a:t>
            </a:r>
            <a:r>
              <a:rPr lang="fr-FR" sz="2400" dirty="0"/>
              <a:t>) à 6 (</a:t>
            </a:r>
            <a:r>
              <a:rPr lang="fr-FR" sz="2400" b="1" dirty="0"/>
              <a:t>élevé</a:t>
            </a:r>
            <a:r>
              <a:rPr lang="fr-FR" sz="2400" dirty="0"/>
              <a:t>)</a:t>
            </a:r>
          </a:p>
        </p:txBody>
      </p:sp>
      <p:sp>
        <p:nvSpPr>
          <p:cNvPr id="6" name="Triangle isocèle 22">
            <a:extLst>
              <a:ext uri="{FF2B5EF4-FFF2-40B4-BE49-F238E27FC236}">
                <a16:creationId xmlns:a16="http://schemas.microsoft.com/office/drawing/2014/main" id="{79D23194-E0F8-44E2-81CA-ED886C1FDF16}"/>
              </a:ext>
            </a:extLst>
          </p:cNvPr>
          <p:cNvSpPr/>
          <p:nvPr/>
        </p:nvSpPr>
        <p:spPr>
          <a:xfrm rot="10800000" flipV="1">
            <a:off x="1108738" y="1526659"/>
            <a:ext cx="696405" cy="3116920"/>
          </a:xfrm>
          <a:prstGeom prst="triangle">
            <a:avLst/>
          </a:prstGeom>
          <a:gradFill flip="none" rotWithShape="1">
            <a:gsLst>
              <a:gs pos="51282">
                <a:srgbClr val="FFFF00"/>
              </a:gs>
              <a:gs pos="0">
                <a:schemeClr val="bg2"/>
              </a:gs>
              <a:gs pos="99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8" name="VOTENO">
            <a:extLst>
              <a:ext uri="{FF2B5EF4-FFF2-40B4-BE49-F238E27FC236}">
                <a16:creationId xmlns:a16="http://schemas.microsoft.com/office/drawing/2014/main" id="{27B525A4-39AC-480E-9C92-1B62ADD6A115}"/>
              </a:ext>
            </a:extLst>
          </p:cNvPr>
          <p:cNvSpPr/>
          <p:nvPr/>
        </p:nvSpPr>
        <p:spPr>
          <a:xfrm>
            <a:off x="3340717" y="4713890"/>
            <a:ext cx="1737360" cy="4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rgbClr val="F05A20"/>
                </a:solidFill>
              </a:rPr>
              <a:t>Reçus :20</a:t>
            </a:r>
          </a:p>
        </p:txBody>
      </p:sp>
      <p:pic>
        <p:nvPicPr>
          <p:cNvPr id="17" name="pic">
            <a:extLst>
              <a:ext uri="{FF2B5EF4-FFF2-40B4-BE49-F238E27FC236}">
                <a16:creationId xmlns:a16="http://schemas.microsoft.com/office/drawing/2014/main" id="{430035CA-9251-403F-8EAB-E727341D2B4E}"/>
              </a:ext>
            </a:extLst>
          </p:cNvPr>
          <p:cNvPicPr>
            <a:picLocks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996637" y="1066800"/>
            <a:ext cx="2235529" cy="4076700"/>
          </a:xfrm>
          <a:prstGeom prst="rect">
            <a:avLst/>
          </a:prstGeom>
        </p:spPr>
      </p:pic>
      <p:sp>
        <p:nvSpPr>
          <p:cNvPr id="12" name="QLib1">
            <a:extLst>
              <a:ext uri="{FF2B5EF4-FFF2-40B4-BE49-F238E27FC236}">
                <a16:creationId xmlns:a16="http://schemas.microsoft.com/office/drawing/2014/main" id="{34069BA0-7372-4EB7-A61C-D9D722F74125}"/>
              </a:ext>
            </a:extLst>
          </p:cNvPr>
          <p:cNvSpPr txBox="1"/>
          <p:nvPr/>
        </p:nvSpPr>
        <p:spPr>
          <a:xfrm>
            <a:off x="2029191" y="1391849"/>
            <a:ext cx="724179" cy="288401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60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97048" y="197289"/>
            <a:ext cx="6673952" cy="409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 sz="2800" dirty="0"/>
              <a:t>Item 4…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FF51B4-4A48-48C8-BFA0-BE672A8B5D8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202" y="857232"/>
            <a:ext cx="7772400" cy="534617"/>
          </a:xfrm>
        </p:spPr>
        <p:txBody>
          <a:bodyPr anchor="t">
            <a:noAutofit/>
          </a:bodyPr>
          <a:lstStyle/>
          <a:p>
            <a:r>
              <a:rPr lang="fr-FR" sz="2400" dirty="0"/>
              <a:t>Evaluez la Probabilité 1 (</a:t>
            </a:r>
            <a:r>
              <a:rPr lang="fr-FR" sz="2400" b="1" dirty="0"/>
              <a:t>faible</a:t>
            </a:r>
            <a:r>
              <a:rPr lang="fr-FR" sz="2400" dirty="0"/>
              <a:t>) à 6 (</a:t>
            </a:r>
            <a:r>
              <a:rPr lang="fr-FR" sz="2400" b="1" dirty="0"/>
              <a:t>élevé</a:t>
            </a:r>
            <a:r>
              <a:rPr lang="fr-FR" sz="2400" dirty="0"/>
              <a:t>)</a:t>
            </a:r>
          </a:p>
        </p:txBody>
      </p:sp>
      <p:sp>
        <p:nvSpPr>
          <p:cNvPr id="6" name="Triangle isocèle 22">
            <a:extLst>
              <a:ext uri="{FF2B5EF4-FFF2-40B4-BE49-F238E27FC236}">
                <a16:creationId xmlns:a16="http://schemas.microsoft.com/office/drawing/2014/main" id="{79D23194-E0F8-44E2-81CA-ED886C1FDF16}"/>
              </a:ext>
            </a:extLst>
          </p:cNvPr>
          <p:cNvSpPr/>
          <p:nvPr/>
        </p:nvSpPr>
        <p:spPr>
          <a:xfrm rot="10800000" flipV="1">
            <a:off x="1108738" y="1526659"/>
            <a:ext cx="696405" cy="3116920"/>
          </a:xfrm>
          <a:prstGeom prst="triangle">
            <a:avLst/>
          </a:prstGeom>
          <a:gradFill flip="none" rotWithShape="1">
            <a:gsLst>
              <a:gs pos="51282">
                <a:srgbClr val="FFFF00"/>
              </a:gs>
              <a:gs pos="0">
                <a:schemeClr val="bg2"/>
              </a:gs>
              <a:gs pos="99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8" name="VOTENO">
            <a:extLst>
              <a:ext uri="{FF2B5EF4-FFF2-40B4-BE49-F238E27FC236}">
                <a16:creationId xmlns:a16="http://schemas.microsoft.com/office/drawing/2014/main" id="{27B525A4-39AC-480E-9C92-1B62ADD6A115}"/>
              </a:ext>
            </a:extLst>
          </p:cNvPr>
          <p:cNvSpPr/>
          <p:nvPr/>
        </p:nvSpPr>
        <p:spPr>
          <a:xfrm>
            <a:off x="3340717" y="4713890"/>
            <a:ext cx="1737360" cy="42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rgbClr val="F05A20"/>
                </a:solidFill>
              </a:rPr>
              <a:t>Reçus :0</a:t>
            </a:r>
          </a:p>
        </p:txBody>
      </p:sp>
      <p:pic>
        <p:nvPicPr>
          <p:cNvPr id="17" name="pic">
            <a:extLst>
              <a:ext uri="{FF2B5EF4-FFF2-40B4-BE49-F238E27FC236}">
                <a16:creationId xmlns:a16="http://schemas.microsoft.com/office/drawing/2014/main" id="{430035CA-9251-403F-8EAB-E727341D2B4E}"/>
              </a:ext>
            </a:extLst>
          </p:cNvPr>
          <p:cNvPicPr>
            <a:picLocks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996637" y="1066800"/>
            <a:ext cx="2235529" cy="4076700"/>
          </a:xfrm>
          <a:prstGeom prst="rect">
            <a:avLst/>
          </a:prstGeom>
        </p:spPr>
      </p:pic>
      <p:sp>
        <p:nvSpPr>
          <p:cNvPr id="12" name="QLib1">
            <a:extLst>
              <a:ext uri="{FF2B5EF4-FFF2-40B4-BE49-F238E27FC236}">
                <a16:creationId xmlns:a16="http://schemas.microsoft.com/office/drawing/2014/main" id="{34069BA0-7372-4EB7-A61C-D9D722F74125}"/>
              </a:ext>
            </a:extLst>
          </p:cNvPr>
          <p:cNvSpPr txBox="1"/>
          <p:nvPr/>
        </p:nvSpPr>
        <p:spPr>
          <a:xfrm>
            <a:off x="2029191" y="1391849"/>
            <a:ext cx="724179" cy="288401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28181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NDDATAS" val="0"/>
  <p:tag name="SENDMETHODE" val="1"/>
  <p:tag name="SENDTO" val="demo@e-powervote.com"/>
  <p:tag name="PROGRAMID" val="0"/>
  <p:tag name="GROUPID" val="0"/>
  <p:tag name="USEQIDPERSO" val="-1"/>
  <p:tag name="USEMACROSPRIVEES" val="0"/>
  <p:tag name="RQSID1" val="288;"/>
  <p:tag name="NBQUESTIONS" val="0"/>
  <p:tag name="NBREPONSES" val="0"/>
  <p:tag name="PVXVOTES" val="4.9.99v2"/>
  <p:tag name="SLIDEID" val="339"/>
  <p:tag name="NBSLIDES" val="17"/>
  <p:tag name="FILEPATH" val="C:\Users\Syl\Google Drive\Bizz\Vote Explorer Ventes\Quest Docs\PPT sources"/>
  <p:tag name="BOXDEFS" val="nb=8;b1=00004;n1=4¤¤¤¤;c1=0;w1=1;b2=00006;n2=6¤¤¤¤;c2=0;w2=1;b3=00007;n3=7¤¤¤¤;c3=0;w3=1;b4=00013;n4=13¤¤¤¤;c4=0;w4=1;b5=00014;n5=14¤¤¤¤;c5=0;w5=1;b6=00015;n6=15¤¤¤¤;c6=0;w6=1;b7=00016;n7=16¤¤¤¤;c7=0;w7=1;b8=00018;n8=18¤¤¤¤;c8=0;w8=1;"/>
  <p:tag name="BOXCOLSHEADS" val="SyncPart=1¤SyncOrder=1¤T1=#¤W1=345,2599¤Cb1=¤Ct1=¤T2=*¤W2=750,0473¤Cb2=¤Ct2=¤T3=Name¤W3=1440¤Cb3=¤Ct3=¤T4=First name¤W4=1440¤Cb4=¤Ct4=¤T5=Service¤W5=1440¤Cb5=¤Ct5=¤T6=e-mail¤W6=1440¤Cb6=¤Ct6=¤T7=Comments¤W7=1440¤Cb7=¤Ct7=¤"/>
  <p:tag name="BOXFILE" val="C:\GenxQA\Sessions\box.ini"/>
  <p:tag name="SENDID" val="AT#187878792DC9BB6"/>
  <p:tag name="SENDPASS" val="AT#1CECECECECE8B94A9A9"/>
  <p:tag name="PXID" val="1"/>
  <p:tag name="ARS_RESPONSE_PERSONNUM" val="20"/>
  <p:tag name="ARS_RESPONSE_KEYRANGE" val="1-20"/>
  <p:tag name="ARS_PPT_DBNAME" val="Risk management[2019031511351260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SHOW3D" val="0"/>
  <p:tag name="ARS_CHARTSHOWITEMTEXT" val="0"/>
  <p:tag name="NAME" val="1 - Préparer et tester les boîtiers2 – La barre d’outils QUIZ PLUS, les menus3 - Créer une question, paramétrer les votes et le résultat4 - Créer un podium4 - Effectuer le vote et récupérer les résultats"/>
  <p:tag name="ARS_CHARTPARA_SHOWWINDOW" val="0"/>
  <p:tag name="PXID" val="1"/>
  <p:tag name="SID" val="282"/>
  <p:tag name="ARS_CHARTPOINTWIDTH" val="0.5"/>
  <p:tag name="ARS_CHOICE_OPTIONLIMIT" val="1"/>
  <p:tag name="ARS_RESPONSEPARA_CANVOTE" val="cvAll"/>
  <p:tag name="ARS_RESPONSEPARA_NAMEMODE" val="1"/>
  <p:tag name="ARS_KEYPADPARA_CHECKUID" val="0"/>
  <p:tag name="ARS_CHOICE_SCOREMODE" val="0"/>
  <p:tag name="ARS_CHOICE_SCORERIGHT" val="0"/>
  <p:tag name="ARS_CHOICE_SCOREWRONG" val="0"/>
  <p:tag name="ARS_CHOICE_SCOREOPTIONZERO" val="0"/>
  <p:tag name="ARS_RESPONSETYPE" val="Choice"/>
  <p:tag name="ARS_SLIDE_OPTIONTEXT_SHAPEID" val="12"/>
  <p:tag name="ARS_PICTURE_LEFT_COLUMN" val="200"/>
  <p:tag name="ARS_PICTURE_TOP_COLUMN" val="100"/>
  <p:tag name="ARS_PICTURE_HEIGHT_COLUMN" val="400"/>
  <p:tag name="ARS_PICTURE_WIDTH_COLUMN" val="400"/>
  <p:tag name="ARS_CHARTPARA_DATAPERCENTBASE" val="crResponse"/>
  <p:tag name="ARS_CHARTPARA_SHOWTIME" val="csStop"/>
  <p:tag name="ARS_CHARTPARA_DATAFORMAT" val="ltNumberValue"/>
  <p:tag name="ARS_CHARTPARA_TYPE" val="ctBarBox"/>
  <p:tag name="ARS_CHARTPARA_NUMBERDEC" val="0"/>
  <p:tag name="ARS_CHARTPARA_PERCENTDEC" val="1"/>
  <p:tag name="ARS_KEYPADPARA_SUBMITMODE" val="0"/>
  <p:tag name="ARS_KEYPADPARA_MODIFYMODE" val="1"/>
  <p:tag name="ARS_KEYPADPARA_SECRECYMODE" val="0"/>
  <p:tag name="ARS_KEYPADPARA_OPTIONMODE" val="0"/>
  <p:tag name="ARS_SLIDECOMPGROUPCHARTTYPE" val="0"/>
  <p:tag name="ARS_SLIDE_DUENO" val="20"/>
  <p:tag name="ARS_SLIDE_PARTICIPANTNUM" val="20"/>
  <p:tag name="ARS_SLIDE_SUBMITNUM" val="20"/>
  <p:tag name="ARS_SLIDE_CORRECTNUM" val="0"/>
  <p:tag name="ARS_SLIDE_VOTEMEAN" val="2.25"/>
  <p:tag name="ARS_ISEXISTCHART" val="True"/>
  <p:tag name="ARS_RESPONSED" val="0"/>
  <p:tag name="ARS_SLIDE_ISRESPONSED" val="0"/>
  <p:tag name="ARS_PICTRUE_SHOWBYHAND" val="0"/>
  <p:tag name="ARS_CHOICE_OPTIONCOUNT" val="6"/>
  <p:tag name="ARS_SLIDE_OPTIONTEXTOLD1" val="1"/>
  <p:tag name="ARS_SLIDE_OPTIONTEXTOLD2" val="2"/>
  <p:tag name="ARS_SLIDE_OPTIONTEXTOLD3" val="3"/>
  <p:tag name="ARS_SLIDE_OPTIONTEXTOLD4" val="4"/>
  <p:tag name="ARS_SLIDE_OPTIONTEXTOLD5" val="5"/>
  <p:tag name="ARS_SLIDE_OPTIONTEXTOLD6" val="Option 6"/>
  <p:tag name="ARS_SLIDE_OPTIONTEXT" val="1&#10;2&#10;3&#10;4&#10;5&#10;Option 6"/>
  <p:tag name="ARS_PICTURE_LEFT_BAR" val="235,9557"/>
  <p:tag name="ARS_PICTURE_TOP_BAR" val="84"/>
  <p:tag name="ARS_PICTURE_HEIGHT_BAR" val="321"/>
  <p:tag name="ARS_PICTURE_WIDTH_BAR" val="176,0259"/>
  <p:tag name="ARS_CHARTCOLOR_0" val="-16738560"/>
  <p:tag name="ARS_CHARTCOLOR_1" val="-11151865"/>
  <p:tag name="ARS_CHARTCOLOR_2" val="-256"/>
  <p:tag name="ARS_CHARTCOLOR_3" val="-219818"/>
  <p:tag name="ARS_CHARTCOLOR_4" val="-37058"/>
  <p:tag name="ARS_CHARTCOLOR_5" val="-49152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2"/>
  <p:tag name="ARS_CHARTPARA_DATALABELFONTBOLD" val="False"/>
  <p:tag name="ARS_CHARTPARA_DATALABELFONTITALIC" val="False"/>
  <p:tag name="ARS_CHARTPARA_DATALABELFONTCOLOR" val="-16777216"/>
  <p:tag name="ARS_CHARTPARA_PICTURENAME" val="bea3034d-f3d1-4506-b982-37e5fca024e0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SHOW3D" val="0"/>
  <p:tag name="ARS_CHARTSHOWITEMTEXT" val="0"/>
  <p:tag name="NAME" val="1 - Préparer et tester les boîtiers2 – La barre d’outils QUIZ PLUS, les menus3 - Créer une question, paramétrer les votes et le résultat4 - Créer un podium4 - Effectuer le vote et récupérer les résultats"/>
  <p:tag name="ARS_CHARTPARA_SHOWWINDOW" val="0"/>
  <p:tag name="PXID" val="1"/>
  <p:tag name="SID" val="282"/>
  <p:tag name="ARS_CHARTPOINTWIDTH" val="0.5"/>
  <p:tag name="ARS_CHOICE_OPTIONLIMIT" val="1"/>
  <p:tag name="ARS_RESPONSEPARA_CANVOTE" val="cvAll"/>
  <p:tag name="ARS_RESPONSEPARA_NAMEMODE" val="1"/>
  <p:tag name="ARS_KEYPADPARA_CHECKUID" val="0"/>
  <p:tag name="ARS_CHOICE_SCOREMODE" val="0"/>
  <p:tag name="ARS_CHOICE_SCORERIGHT" val="0"/>
  <p:tag name="ARS_CHOICE_SCOREWRONG" val="0"/>
  <p:tag name="ARS_CHOICE_SCOREOPTIONZERO" val="0"/>
  <p:tag name="ARS_RESPONSETYPE" val="Choice"/>
  <p:tag name="ARS_SLIDE_OPTIONTEXT_SHAPEID" val="12"/>
  <p:tag name="ARS_PICTURE_LEFT_COLUMN" val="200"/>
  <p:tag name="ARS_PICTURE_TOP_COLUMN" val="100"/>
  <p:tag name="ARS_PICTURE_HEIGHT_COLUMN" val="400"/>
  <p:tag name="ARS_PICTURE_WIDTH_COLUMN" val="400"/>
  <p:tag name="ARS_CHARTPARA_DATAPERCENTBASE" val="crResponse"/>
  <p:tag name="ARS_CHARTPARA_SHOWTIME" val="csStop"/>
  <p:tag name="ARS_CHARTPARA_DATAFORMAT" val="ltNumberValue"/>
  <p:tag name="ARS_CHARTPARA_TYPE" val="ctBarBox"/>
  <p:tag name="ARS_CHARTPARA_NUMBERDEC" val="0"/>
  <p:tag name="ARS_CHARTPARA_PERCENTDEC" val="1"/>
  <p:tag name="ARS_KEYPADPARA_SUBMITMODE" val="0"/>
  <p:tag name="ARS_KEYPADPARA_MODIFYMODE" val="1"/>
  <p:tag name="ARS_KEYPADPARA_SECRECYMODE" val="0"/>
  <p:tag name="ARS_KEYPADPARA_OPTIONMODE" val="0"/>
  <p:tag name="ARS_SLIDECOMPGROUPCHARTTYPE" val="0"/>
  <p:tag name="ARS_SLIDE_DUENO" val="20"/>
  <p:tag name="ARS_SLIDE_PARTICIPANTNUM" val="20"/>
  <p:tag name="ARS_SLIDE_SUBMITNUM" val="20"/>
  <p:tag name="ARS_SLIDE_CORRECTNUM" val="0"/>
  <p:tag name="ARS_SLIDE_VOTEMEAN" val="2.25"/>
  <p:tag name="ARS_ISEXISTCHART" val="True"/>
  <p:tag name="ARS_RESPONSED" val="0"/>
  <p:tag name="ARS_SLIDE_ISRESPONSED" val="0"/>
  <p:tag name="ARS_PICTRUE_SHOWBYHAND" val="0"/>
  <p:tag name="ARS_CHOICE_OPTIONCOUNT" val="6"/>
  <p:tag name="ARS_SLIDE_OPTIONTEXTOLD1" val="1"/>
  <p:tag name="ARS_SLIDE_OPTIONTEXTOLD2" val="2"/>
  <p:tag name="ARS_SLIDE_OPTIONTEXTOLD3" val="3"/>
  <p:tag name="ARS_SLIDE_OPTIONTEXTOLD4" val="4"/>
  <p:tag name="ARS_SLIDE_OPTIONTEXTOLD5" val="5"/>
  <p:tag name="ARS_SLIDE_OPTIONTEXTOLD6" val="Option 6"/>
  <p:tag name="ARS_SLIDE_OPTIONTEXT" val="1&#10;2&#10;3&#10;4&#10;5&#10;Option 6"/>
  <p:tag name="ARS_PICTURE_LEFT_BAR" val="235,9557"/>
  <p:tag name="ARS_PICTURE_TOP_BAR" val="84"/>
  <p:tag name="ARS_PICTURE_HEIGHT_BAR" val="321"/>
  <p:tag name="ARS_PICTURE_WIDTH_BAR" val="176,0259"/>
  <p:tag name="ARS_CHARTCOLOR_0" val="-16738560"/>
  <p:tag name="ARS_CHARTCOLOR_1" val="-11151865"/>
  <p:tag name="ARS_CHARTCOLOR_2" val="-256"/>
  <p:tag name="ARS_CHARTCOLOR_3" val="-219818"/>
  <p:tag name="ARS_CHARTCOLOR_4" val="-37058"/>
  <p:tag name="ARS_CHARTCOLOR_5" val="-49152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2"/>
  <p:tag name="ARS_CHARTPARA_DATALABELFONTBOLD" val="False"/>
  <p:tag name="ARS_CHARTPARA_DATALABELFONTITALIC" val="False"/>
  <p:tag name="ARS_CHARTPARA_DATALABELFONTCOLOR" val="-16777216"/>
  <p:tag name="ARS_CHARTPARA_PICTURENAME" val="bea3034d-f3d1-4506-b982-37e5fca024e0.j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SHOW3D" val="0"/>
  <p:tag name="ARS_CHARTSHOWITEMTEXT" val="0"/>
  <p:tag name="NAME" val="1 - Préparer et tester les boîtiers2 – La barre d’outils QUIZ PLUS, les menus3 - Créer une question, paramétrer les votes et le résultat4 - Créer un podium4 - Effectuer le vote et récupérer les résultats"/>
  <p:tag name="ARS_CHARTPARA_SHOWWINDOW" val="0"/>
  <p:tag name="PXID" val="1"/>
  <p:tag name="SID" val="282"/>
  <p:tag name="ARS_CHARTPOINTWIDTH" val="0.5"/>
  <p:tag name="ARS_CHOICE_OPTIONLIMIT" val="1"/>
  <p:tag name="ARS_RESPONSEPARA_CANVOTE" val="cvAll"/>
  <p:tag name="ARS_RESPONSEPARA_NAMEMODE" val="1"/>
  <p:tag name="ARS_KEYPADPARA_CHECKUID" val="0"/>
  <p:tag name="ARS_CHOICE_SCOREMODE" val="0"/>
  <p:tag name="ARS_CHOICE_SCORERIGHT" val="0"/>
  <p:tag name="ARS_CHOICE_SCOREWRONG" val="0"/>
  <p:tag name="ARS_CHOICE_SCOREOPTIONZERO" val="0"/>
  <p:tag name="ARS_RESPONSETYPE" val="Choice"/>
  <p:tag name="ARS_SLIDE_OPTIONTEXT_SHAPEID" val="12"/>
  <p:tag name="ARS_PICTURE_LEFT_COLUMN" val="200"/>
  <p:tag name="ARS_PICTURE_TOP_COLUMN" val="100"/>
  <p:tag name="ARS_PICTURE_HEIGHT_COLUMN" val="400"/>
  <p:tag name="ARS_PICTURE_WIDTH_COLUMN" val="400"/>
  <p:tag name="ARS_CHARTPARA_DATAPERCENTBASE" val="crResponse"/>
  <p:tag name="ARS_CHARTPARA_SHOWTIME" val="csStop"/>
  <p:tag name="ARS_CHARTPARA_DATAFORMAT" val="ltNumberValue"/>
  <p:tag name="ARS_CHARTPARA_TYPE" val="ctBarBox"/>
  <p:tag name="ARS_CHARTPARA_NUMBERDEC" val="0"/>
  <p:tag name="ARS_CHARTPARA_PERCENTDEC" val="1"/>
  <p:tag name="ARS_KEYPADPARA_SUBMITMODE" val="0"/>
  <p:tag name="ARS_KEYPADPARA_MODIFYMODE" val="1"/>
  <p:tag name="ARS_KEYPADPARA_SECRECYMODE" val="0"/>
  <p:tag name="ARS_KEYPADPARA_OPTIONMODE" val="0"/>
  <p:tag name="ARS_SLIDECOMPGROUPCHARTTYPE" val="0"/>
  <p:tag name="ARS_SLIDE_DUENO" val="20"/>
  <p:tag name="ARS_SLIDE_PARTICIPANTNUM" val="20"/>
  <p:tag name="ARS_SLIDE_SUBMITNUM" val="20"/>
  <p:tag name="ARS_SLIDE_CORRECTNUM" val="0"/>
  <p:tag name="ARS_SLIDE_VOTEMEAN" val="2.25"/>
  <p:tag name="ARS_ISEXISTCHART" val="True"/>
  <p:tag name="ARS_RESPONSED" val="0"/>
  <p:tag name="ARS_SLIDE_ISRESPONSED" val="0"/>
  <p:tag name="ARS_PICTRUE_SHOWBYHAND" val="0"/>
  <p:tag name="ARS_CHOICE_OPTIONCOUNT" val="6"/>
  <p:tag name="ARS_SLIDE_OPTIONTEXTOLD1" val="1"/>
  <p:tag name="ARS_SLIDE_OPTIONTEXTOLD2" val="2"/>
  <p:tag name="ARS_SLIDE_OPTIONTEXTOLD3" val="3"/>
  <p:tag name="ARS_SLIDE_OPTIONTEXTOLD4" val="4"/>
  <p:tag name="ARS_SLIDE_OPTIONTEXTOLD5" val="5"/>
  <p:tag name="ARS_SLIDE_OPTIONTEXTOLD6" val="Option 6"/>
  <p:tag name="ARS_SLIDE_OPTIONTEXT" val="1&#10;2&#10;3&#10;4&#10;5&#10;Option 6"/>
  <p:tag name="ARS_PICTURE_LEFT_BAR" val="235,9557"/>
  <p:tag name="ARS_PICTURE_TOP_BAR" val="84"/>
  <p:tag name="ARS_PICTURE_HEIGHT_BAR" val="321"/>
  <p:tag name="ARS_PICTURE_WIDTH_BAR" val="176,0259"/>
  <p:tag name="ARS_CHARTCOLOR_0" val="-16738560"/>
  <p:tag name="ARS_CHARTCOLOR_1" val="-11151865"/>
  <p:tag name="ARS_CHARTCOLOR_2" val="-256"/>
  <p:tag name="ARS_CHARTCOLOR_3" val="-219818"/>
  <p:tag name="ARS_CHARTCOLOR_4" val="-37058"/>
  <p:tag name="ARS_CHARTCOLOR_5" val="-49152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2"/>
  <p:tag name="ARS_CHARTPARA_DATALABELFONTBOLD" val="False"/>
  <p:tag name="ARS_CHARTPARA_DATALABELFONTITALIC" val="False"/>
  <p:tag name="ARS_CHARTPARA_DATALABELFONTCOLOR" val="-16777216"/>
  <p:tag name="ARS_CHARTPARA_PICTURENAME" val="bea3034d-f3d1-4506-b982-37e5fca024e0.j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SHOW3D" val="0"/>
  <p:tag name="ARS_CHARTSHOWITEMTEXT" val="0"/>
  <p:tag name="NAME" val="1 - Préparer et tester les boîtiers2 – La barre d’outils QUIZ PLUS, les menus3 - Créer une question, paramétrer les votes et le résultat4 - Créer un podium4 - Effectuer le vote et récupérer les résultats"/>
  <p:tag name="ARS_CHARTPARA_SHOWWINDOW" val="0"/>
  <p:tag name="PXID" val="1"/>
  <p:tag name="SID" val="282"/>
  <p:tag name="ARS_CHARTPOINTWIDTH" val="0.5"/>
  <p:tag name="ARS_CHOICE_OPTIONLIMIT" val="1"/>
  <p:tag name="ARS_RESPONSEPARA_CANVOTE" val="cvAll"/>
  <p:tag name="ARS_RESPONSEPARA_NAMEMODE" val="1"/>
  <p:tag name="ARS_KEYPADPARA_CHECKUID" val="0"/>
  <p:tag name="ARS_CHOICE_SCOREMODE" val="0"/>
  <p:tag name="ARS_CHOICE_SCORERIGHT" val="0"/>
  <p:tag name="ARS_CHOICE_SCOREWRONG" val="0"/>
  <p:tag name="ARS_CHOICE_SCOREOPTIONZERO" val="0"/>
  <p:tag name="ARS_RESPONSETYPE" val="Choice"/>
  <p:tag name="ARS_SLIDE_OPTIONTEXT_SHAPEID" val="12"/>
  <p:tag name="ARS_PICTURE_LEFT_COLUMN" val="200"/>
  <p:tag name="ARS_PICTURE_TOP_COLUMN" val="100"/>
  <p:tag name="ARS_PICTURE_HEIGHT_COLUMN" val="400"/>
  <p:tag name="ARS_PICTURE_WIDTH_COLUMN" val="400"/>
  <p:tag name="ARS_CHARTPARA_DATAPERCENTBASE" val="crResponse"/>
  <p:tag name="ARS_CHARTPARA_SHOWTIME" val="csStop"/>
  <p:tag name="ARS_CHARTPARA_DATAFORMAT" val="ltNumberValue"/>
  <p:tag name="ARS_CHARTPARA_TYPE" val="ctBarBox"/>
  <p:tag name="ARS_CHARTPARA_NUMBERDEC" val="0"/>
  <p:tag name="ARS_CHARTPARA_PERCENTDEC" val="1"/>
  <p:tag name="ARS_KEYPADPARA_SUBMITMODE" val="0"/>
  <p:tag name="ARS_KEYPADPARA_MODIFYMODE" val="1"/>
  <p:tag name="ARS_KEYPADPARA_SECRECYMODE" val="0"/>
  <p:tag name="ARS_KEYPADPARA_OPTIONMODE" val="0"/>
  <p:tag name="ARS_SLIDECOMPGROUPCHARTTYPE" val="0"/>
  <p:tag name="ARS_SLIDE_DUENO" val="20"/>
  <p:tag name="ARS_SLIDE_PARTICIPANTNUM" val="20"/>
  <p:tag name="ARS_SLIDE_SUBMITNUM" val="20"/>
  <p:tag name="ARS_SLIDE_CORRECTNUM" val="0"/>
  <p:tag name="ARS_SLIDE_VOTEMEAN" val="2.25"/>
  <p:tag name="ARS_ISEXISTCHART" val="True"/>
  <p:tag name="ARS_RESPONSED" val="0"/>
  <p:tag name="ARS_SLIDE_ISRESPONSED" val="0"/>
  <p:tag name="ARS_PICTRUE_SHOWBYHAND" val="0"/>
  <p:tag name="ARS_CHOICE_OPTIONCOUNT" val="6"/>
  <p:tag name="ARS_SLIDE_OPTIONTEXTOLD1" val="1"/>
  <p:tag name="ARS_SLIDE_OPTIONTEXTOLD2" val="2"/>
  <p:tag name="ARS_SLIDE_OPTIONTEXTOLD3" val="3"/>
  <p:tag name="ARS_SLIDE_OPTIONTEXTOLD4" val="4"/>
  <p:tag name="ARS_SLIDE_OPTIONTEXTOLD5" val="5"/>
  <p:tag name="ARS_SLIDE_OPTIONTEXTOLD6" val="Option 6"/>
  <p:tag name="ARS_SLIDE_OPTIONTEXT" val="1&#10;2&#10;3&#10;4&#10;5&#10;Option 6"/>
  <p:tag name="ARS_PICTURE_LEFT_BAR" val="235,9557"/>
  <p:tag name="ARS_PICTURE_TOP_BAR" val="84"/>
  <p:tag name="ARS_PICTURE_HEIGHT_BAR" val="321"/>
  <p:tag name="ARS_PICTURE_WIDTH_BAR" val="176,0259"/>
  <p:tag name="ARS_CHARTCOLOR_0" val="-16738560"/>
  <p:tag name="ARS_CHARTCOLOR_1" val="-11151865"/>
  <p:tag name="ARS_CHARTCOLOR_2" val="-256"/>
  <p:tag name="ARS_CHARTCOLOR_3" val="-219818"/>
  <p:tag name="ARS_CHARTCOLOR_4" val="-37058"/>
  <p:tag name="ARS_CHARTCOLOR_5" val="-49152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2"/>
  <p:tag name="ARS_CHARTPARA_DATALABELFONTBOLD" val="False"/>
  <p:tag name="ARS_CHARTPARA_DATALABELFONTITALIC" val="False"/>
  <p:tag name="ARS_CHARTPARA_DATALABELFONTCOLOR" val="-16777216"/>
  <p:tag name="ARS_CHARTPARA_PICTURENAME" val="bea3034d-f3d1-4506-b982-37e5fca024e0.j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SHOW3D" val="0"/>
  <p:tag name="ARS_CHARTSHOWITEMTEXT" val="0"/>
  <p:tag name="NAME" val="1 - Préparer et tester les boîtiers2 – La barre d’outils QUIZ PLUS, les menus3 - Créer une question, paramétrer les votes et le résultat4 - Créer un podium4 - Effectuer le vote et récupérer les résultats"/>
  <p:tag name="ARS_CHARTPARA_SHOWWINDOW" val="0"/>
  <p:tag name="PXID" val="1"/>
  <p:tag name="SID" val="282"/>
  <p:tag name="ARS_CHARTPOINTWIDTH" val="0.5"/>
  <p:tag name="ARS_CHOICE_OPTIONLIMIT" val="1"/>
  <p:tag name="ARS_RESPONSEPARA_CANVOTE" val="cvAll"/>
  <p:tag name="ARS_RESPONSEPARA_NAMEMODE" val="1"/>
  <p:tag name="ARS_KEYPADPARA_CHECKUID" val="0"/>
  <p:tag name="ARS_CHOICE_SCOREMODE" val="0"/>
  <p:tag name="ARS_CHOICE_SCORERIGHT" val="0"/>
  <p:tag name="ARS_CHOICE_SCOREWRONG" val="0"/>
  <p:tag name="ARS_CHOICE_SCOREOPTIONZERO" val="0"/>
  <p:tag name="ARS_RESPONSETYPE" val="Choice"/>
  <p:tag name="ARS_SLIDE_OPTIONTEXT_SHAPEID" val="12"/>
  <p:tag name="ARS_PICTURE_LEFT_COLUMN" val="200"/>
  <p:tag name="ARS_PICTURE_TOP_COLUMN" val="100"/>
  <p:tag name="ARS_PICTURE_HEIGHT_COLUMN" val="400"/>
  <p:tag name="ARS_PICTURE_WIDTH_COLUMN" val="400"/>
  <p:tag name="ARS_CHARTPARA_DATAPERCENTBASE" val="crResponse"/>
  <p:tag name="ARS_CHARTPARA_SHOWTIME" val="csStop"/>
  <p:tag name="ARS_CHARTPARA_DATAFORMAT" val="ltNumberValue"/>
  <p:tag name="ARS_CHARTPARA_TYPE" val="ctBarBox"/>
  <p:tag name="ARS_CHARTPARA_NUMBERDEC" val="0"/>
  <p:tag name="ARS_CHARTPARA_PERCENTDEC" val="1"/>
  <p:tag name="ARS_KEYPADPARA_SUBMITMODE" val="0"/>
  <p:tag name="ARS_KEYPADPARA_MODIFYMODE" val="1"/>
  <p:tag name="ARS_KEYPADPARA_SECRECYMODE" val="0"/>
  <p:tag name="ARS_KEYPADPARA_OPTIONMODE" val="0"/>
  <p:tag name="ARS_SLIDECOMPGROUPCHARTTYPE" val="0"/>
  <p:tag name="ARS_SLIDE_DUENO" val="20"/>
  <p:tag name="ARS_SLIDE_PARTICIPANTNUM" val="20"/>
  <p:tag name="ARS_SLIDE_SUBMITNUM" val="20"/>
  <p:tag name="ARS_SLIDE_CORRECTNUM" val="0"/>
  <p:tag name="ARS_SLIDE_VOTEMEAN" val="2.25"/>
  <p:tag name="ARS_ISEXISTCHART" val="True"/>
  <p:tag name="ARS_RESPONSED" val="0"/>
  <p:tag name="ARS_SLIDE_ISRESPONSED" val="0"/>
  <p:tag name="ARS_PICTRUE_SHOWBYHAND" val="0"/>
  <p:tag name="ARS_CHOICE_OPTIONCOUNT" val="6"/>
  <p:tag name="ARS_SLIDE_OPTIONTEXTOLD1" val="1"/>
  <p:tag name="ARS_SLIDE_OPTIONTEXTOLD2" val="2"/>
  <p:tag name="ARS_SLIDE_OPTIONTEXTOLD3" val="3"/>
  <p:tag name="ARS_SLIDE_OPTIONTEXTOLD4" val="4"/>
  <p:tag name="ARS_SLIDE_OPTIONTEXTOLD5" val="5"/>
  <p:tag name="ARS_SLIDE_OPTIONTEXTOLD6" val="Option 6"/>
  <p:tag name="ARS_SLIDE_OPTIONTEXT" val="1&#10;2&#10;3&#10;4&#10;5&#10;Option 6"/>
  <p:tag name="ARS_PICTURE_LEFT_BAR" val="235,9557"/>
  <p:tag name="ARS_PICTURE_TOP_BAR" val="84"/>
  <p:tag name="ARS_PICTURE_HEIGHT_BAR" val="321"/>
  <p:tag name="ARS_PICTURE_WIDTH_BAR" val="176,0259"/>
  <p:tag name="ARS_CHARTCOLOR_0" val="-16738560"/>
  <p:tag name="ARS_CHARTCOLOR_1" val="-11151865"/>
  <p:tag name="ARS_CHARTCOLOR_2" val="-256"/>
  <p:tag name="ARS_CHARTCOLOR_3" val="-219818"/>
  <p:tag name="ARS_CHARTCOLOR_4" val="-37058"/>
  <p:tag name="ARS_CHARTCOLOR_5" val="-49152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2"/>
  <p:tag name="ARS_CHARTPARA_DATALABELFONTBOLD" val="False"/>
  <p:tag name="ARS_CHARTPARA_DATALABELFONTITALIC" val="False"/>
  <p:tag name="ARS_CHARTPARA_DATALABELFONTCOLOR" val="-16777216"/>
  <p:tag name="ARS_CHARTPARA_PICTURENAME" val="bea3034d-f3d1-4506-b982-37e5fca024e0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60704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  <p:tag name="ARS_RESPONSEPARA_CANVOTE" val="cvAll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KEYPADPARA_SUBMITMODE" val="0"/>
  <p:tag name="ARS_KEYPADPARA_MODIFYMODE" val="0"/>
  <p:tag name="ARS_KEYPADPARA_SECRECYMODE" val="0"/>
  <p:tag name="ARS_KEYPADPARA_OPTIONMODE" val="1"/>
  <p:tag name="NAME" val=""/>
  <p:tag name="PXID" val="1"/>
  <p:tag name="SID" val="256"/>
  <p:tag name="ARS_SLIDE_DUENO" val="20"/>
  <p:tag name="ARS_SLIDE_PARTICIPANTNUM" val="2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SHOW3D" val="0"/>
  <p:tag name="ARS_CHARTSHOWITEMTEXT" val="0"/>
  <p:tag name="NAME" val="1 - Préparer et tester les boîtiers2 – La barre d’outils QUIZ PLUS, les menus3 - Créer une question, paramétrer les votes et le résultat4 - Créer un podium4 - Effectuer le vote et récupérer les résultats"/>
  <p:tag name="ARS_CHARTPARA_SHOWWINDOW" val="0"/>
  <p:tag name="PXID" val="1"/>
  <p:tag name="SID" val="282"/>
  <p:tag name="ARS_CHARTPOINTWIDTH" val="0.5"/>
  <p:tag name="ARS_CHOICE_OPTIONLIMIT" val="1"/>
  <p:tag name="ARS_RESPONSEPARA_CANVOTE" val="cvAll"/>
  <p:tag name="ARS_RESPONSEPARA_NAMEMODE" val="1"/>
  <p:tag name="ARS_KEYPADPARA_CHECKUID" val="0"/>
  <p:tag name="ARS_CHOICE_SCOREMODE" val="0"/>
  <p:tag name="ARS_CHOICE_SCORERIGHT" val="0"/>
  <p:tag name="ARS_CHOICE_SCOREWRONG" val="0"/>
  <p:tag name="ARS_CHOICE_SCOREOPTIONZERO" val="0"/>
  <p:tag name="ARS_RESPONSETYPE" val="Choice"/>
  <p:tag name="ARS_SLIDE_OPTIONTEXT_SHAPEID" val="12"/>
  <p:tag name="ARS_PICTURE_LEFT_COLUMN" val="200"/>
  <p:tag name="ARS_PICTURE_TOP_COLUMN" val="100"/>
  <p:tag name="ARS_PICTURE_HEIGHT_COLUMN" val="400"/>
  <p:tag name="ARS_PICTURE_WIDTH_COLUMN" val="400"/>
  <p:tag name="ARS_CHARTPARA_DATAPERCENTBASE" val="crResponse"/>
  <p:tag name="ARS_CHARTPARA_SHOWTIME" val="csStop"/>
  <p:tag name="ARS_CHARTPARA_DATAFORMAT" val="ltNumberValue"/>
  <p:tag name="ARS_CHARTPARA_TYPE" val="ctBarBox"/>
  <p:tag name="ARS_CHARTPARA_NUMBERDEC" val="0"/>
  <p:tag name="ARS_CHARTPARA_PERCENTDEC" val="1"/>
  <p:tag name="ARS_KEYPADPARA_SUBMITMODE" val="0"/>
  <p:tag name="ARS_KEYPADPARA_MODIFYMODE" val="1"/>
  <p:tag name="ARS_KEYPADPARA_SECRECYMODE" val="0"/>
  <p:tag name="ARS_KEYPADPARA_OPTIONMODE" val="0"/>
  <p:tag name="ARS_SLIDECOMPGROUPCHARTTYPE" val="0"/>
  <p:tag name="ARS_SLIDE_DUENO" val="20"/>
  <p:tag name="ARS_SLIDE_PARTICIPANTNUM" val="20"/>
  <p:tag name="ARS_SLIDE_SUBMITNUM" val="20"/>
  <p:tag name="ARS_SLIDE_CORRECTNUM" val="0"/>
  <p:tag name="ARS_SLIDE_VOTEMEAN" val="2.25"/>
  <p:tag name="ARS_ISEXISTCHART" val="True"/>
  <p:tag name="ARS_RESPONSED" val="0"/>
  <p:tag name="ARS_SLIDE_ISRESPONSED" val="0"/>
  <p:tag name="ARS_PICTRUE_SHOWBYHAND" val="0"/>
  <p:tag name="ARS_CHOICE_OPTIONCOUNT" val="6"/>
  <p:tag name="ARS_SLIDE_OPTIONTEXTOLD1" val="1"/>
  <p:tag name="ARS_SLIDE_OPTIONTEXTOLD2" val="2"/>
  <p:tag name="ARS_SLIDE_OPTIONTEXTOLD3" val="3"/>
  <p:tag name="ARS_SLIDE_OPTIONTEXTOLD4" val="4"/>
  <p:tag name="ARS_SLIDE_OPTIONTEXTOLD5" val="5"/>
  <p:tag name="ARS_SLIDE_OPTIONTEXTOLD6" val="Option 6"/>
  <p:tag name="ARS_SLIDE_OPTIONTEXT" val="1&#10;2&#10;3&#10;4&#10;5&#10;Option 6"/>
  <p:tag name="ARS_PICTURE_LEFT_BAR" val="235,9557"/>
  <p:tag name="ARS_PICTURE_TOP_BAR" val="84"/>
  <p:tag name="ARS_PICTURE_HEIGHT_BAR" val="321"/>
  <p:tag name="ARS_PICTURE_WIDTH_BAR" val="176,0259"/>
  <p:tag name="ARS_CHARTCOLOR_0" val="-16738560"/>
  <p:tag name="ARS_CHARTCOLOR_1" val="-11151865"/>
  <p:tag name="ARS_CHARTCOLOR_2" val="-256"/>
  <p:tag name="ARS_CHARTCOLOR_3" val="-219818"/>
  <p:tag name="ARS_CHARTCOLOR_4" val="-37058"/>
  <p:tag name="ARS_CHARTCOLOR_5" val="-49152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2"/>
  <p:tag name="ARS_CHARTPARA_DATALABELFONTBOLD" val="False"/>
  <p:tag name="ARS_CHARTPARA_DATALABELFONTITALIC" val="False"/>
  <p:tag name="ARS_CHARTPARA_DATALABELFONTCOLOR" val="-16777216"/>
  <p:tag name="ARS_CHARTPARA_PICTURENAME" val="bea3034d-f3d1-4506-b982-37e5fca024e0.j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SHOW3D" val="0"/>
  <p:tag name="ARS_CHARTSHOWITEMTEXT" val="0"/>
  <p:tag name="NAME" val="1 - Préparer et tester les boîtiers2 – La barre d’outils QUIZ PLUS, les menus3 - Créer une question, paramétrer les votes et le résultat4 - Créer un podium4 - Effectuer le vote et récupérer les résultats"/>
  <p:tag name="ARS_CHARTPARA_SHOWWINDOW" val="0"/>
  <p:tag name="PXID" val="1"/>
  <p:tag name="SID" val="282"/>
  <p:tag name="ARS_CHARTPOINTWIDTH" val="0.5"/>
  <p:tag name="ARS_CHOICE_OPTIONLIMIT" val="1"/>
  <p:tag name="ARS_RESPONSEPARA_CANVOTE" val="cvAll"/>
  <p:tag name="ARS_RESPONSEPARA_NAMEMODE" val="1"/>
  <p:tag name="ARS_KEYPADPARA_CHECKUID" val="0"/>
  <p:tag name="ARS_CHOICE_SCOREMODE" val="0"/>
  <p:tag name="ARS_CHOICE_SCORERIGHT" val="0"/>
  <p:tag name="ARS_CHOICE_SCOREWRONG" val="0"/>
  <p:tag name="ARS_CHOICE_SCOREOPTIONZERO" val="0"/>
  <p:tag name="ARS_RESPONSETYPE" val="Choice"/>
  <p:tag name="ARS_SLIDE_OPTIONTEXT_SHAPEID" val="12"/>
  <p:tag name="ARS_PICTURE_LEFT_COLUMN" val="200"/>
  <p:tag name="ARS_PICTURE_TOP_COLUMN" val="100"/>
  <p:tag name="ARS_PICTURE_HEIGHT_COLUMN" val="400"/>
  <p:tag name="ARS_PICTURE_WIDTH_COLUMN" val="400"/>
  <p:tag name="ARS_CHARTPARA_DATAPERCENTBASE" val="crResponse"/>
  <p:tag name="ARS_CHARTPARA_SHOWTIME" val="csStop"/>
  <p:tag name="ARS_CHARTPARA_DATAFORMAT" val="ltNumberValue"/>
  <p:tag name="ARS_CHARTPARA_TYPE" val="ctBarBox"/>
  <p:tag name="ARS_CHARTPARA_NUMBERDEC" val="0"/>
  <p:tag name="ARS_CHARTPARA_PERCENTDEC" val="1"/>
  <p:tag name="ARS_KEYPADPARA_SUBMITMODE" val="0"/>
  <p:tag name="ARS_KEYPADPARA_MODIFYMODE" val="1"/>
  <p:tag name="ARS_KEYPADPARA_SECRECYMODE" val="0"/>
  <p:tag name="ARS_KEYPADPARA_OPTIONMODE" val="0"/>
  <p:tag name="ARS_SLIDECOMPGROUPCHARTTYPE" val="0"/>
  <p:tag name="ARS_SLIDE_DUENO" val="20"/>
  <p:tag name="ARS_SLIDE_PARTICIPANTNUM" val="20"/>
  <p:tag name="ARS_SLIDE_SUBMITNUM" val="20"/>
  <p:tag name="ARS_SLIDE_CORRECTNUM" val="0"/>
  <p:tag name="ARS_SLIDE_VOTEMEAN" val="2.25"/>
  <p:tag name="ARS_ISEXISTCHART" val="True"/>
  <p:tag name="ARS_RESPONSED" val="0"/>
  <p:tag name="ARS_SLIDE_ISRESPONSED" val="0"/>
  <p:tag name="ARS_PICTRUE_SHOWBYHAND" val="0"/>
  <p:tag name="ARS_CHOICE_OPTIONCOUNT" val="6"/>
  <p:tag name="ARS_SLIDE_OPTIONTEXTOLD1" val="1"/>
  <p:tag name="ARS_SLIDE_OPTIONTEXTOLD2" val="2"/>
  <p:tag name="ARS_SLIDE_OPTIONTEXTOLD3" val="3"/>
  <p:tag name="ARS_SLIDE_OPTIONTEXTOLD4" val="4"/>
  <p:tag name="ARS_SLIDE_OPTIONTEXTOLD5" val="5"/>
  <p:tag name="ARS_SLIDE_OPTIONTEXTOLD6" val="Option 6"/>
  <p:tag name="ARS_SLIDE_OPTIONTEXT" val="1&#10;2&#10;3&#10;4&#10;5&#10;Option 6"/>
  <p:tag name="ARS_PICTURE_LEFT_BAR" val="235,9557"/>
  <p:tag name="ARS_PICTURE_TOP_BAR" val="84"/>
  <p:tag name="ARS_PICTURE_HEIGHT_BAR" val="321"/>
  <p:tag name="ARS_PICTURE_WIDTH_BAR" val="176,0259"/>
  <p:tag name="ARS_CHARTCOLOR_0" val="-16738560"/>
  <p:tag name="ARS_CHARTCOLOR_1" val="-11151865"/>
  <p:tag name="ARS_CHARTCOLOR_2" val="-256"/>
  <p:tag name="ARS_CHARTCOLOR_3" val="-219818"/>
  <p:tag name="ARS_CHARTCOLOR_4" val="-37058"/>
  <p:tag name="ARS_CHARTCOLOR_5" val="-49152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2"/>
  <p:tag name="ARS_CHARTPARA_DATALABELFONTBOLD" val="False"/>
  <p:tag name="ARS_CHARTPARA_DATALABELFONTITALIC" val="False"/>
  <p:tag name="ARS_CHARTPARA_DATALABELFONTCOLOR" val="-16777216"/>
  <p:tag name="ARS_CHARTPARA_PICTURENAME" val="bea3034d-f3d1-4506-b982-37e5fca024e0.jp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SHOW3D" val="0"/>
  <p:tag name="ARS_CHARTSHOWITEMTEXT" val="0"/>
  <p:tag name="NAME" val="1 - Préparer et tester les boîtiers2 – La barre d’outils QUIZ PLUS, les menus3 - Créer une question, paramétrer les votes et le résultat4 - Créer un podium4 - Effectuer le vote et récupérer les résultats"/>
  <p:tag name="ARS_CHARTPARA_SHOWWINDOW" val="0"/>
  <p:tag name="PXID" val="1"/>
  <p:tag name="SID" val="282"/>
  <p:tag name="ARS_CHARTPOINTWIDTH" val="0.5"/>
  <p:tag name="ARS_CHOICE_OPTIONLIMIT" val="1"/>
  <p:tag name="ARS_RESPONSEPARA_CANVOTE" val="cvAll"/>
  <p:tag name="ARS_RESPONSEPARA_NAMEMODE" val="1"/>
  <p:tag name="ARS_KEYPADPARA_CHECKUID" val="0"/>
  <p:tag name="ARS_CHOICE_SCOREMODE" val="0"/>
  <p:tag name="ARS_CHOICE_SCORERIGHT" val="0"/>
  <p:tag name="ARS_CHOICE_SCOREWRONG" val="0"/>
  <p:tag name="ARS_CHOICE_SCOREOPTIONZERO" val="0"/>
  <p:tag name="ARS_RESPONSETYPE" val="Choice"/>
  <p:tag name="ARS_SLIDE_OPTIONTEXT_SHAPEID" val="12"/>
  <p:tag name="ARS_PICTURE_LEFT_COLUMN" val="200"/>
  <p:tag name="ARS_PICTURE_TOP_COLUMN" val="100"/>
  <p:tag name="ARS_PICTURE_HEIGHT_COLUMN" val="400"/>
  <p:tag name="ARS_PICTURE_WIDTH_COLUMN" val="400"/>
  <p:tag name="ARS_CHARTPARA_DATAPERCENTBASE" val="crResponse"/>
  <p:tag name="ARS_CHARTPARA_SHOWTIME" val="csStop"/>
  <p:tag name="ARS_CHARTPARA_DATAFORMAT" val="ltNumberValue"/>
  <p:tag name="ARS_CHARTPARA_TYPE" val="ctBarBox"/>
  <p:tag name="ARS_CHARTPARA_NUMBERDEC" val="0"/>
  <p:tag name="ARS_CHARTPARA_PERCENTDEC" val="1"/>
  <p:tag name="ARS_KEYPADPARA_SUBMITMODE" val="0"/>
  <p:tag name="ARS_KEYPADPARA_MODIFYMODE" val="1"/>
  <p:tag name="ARS_KEYPADPARA_SECRECYMODE" val="0"/>
  <p:tag name="ARS_KEYPADPARA_OPTIONMODE" val="0"/>
  <p:tag name="ARS_SLIDECOMPGROUPCHARTTYPE" val="0"/>
  <p:tag name="ARS_SLIDE_DUENO" val="20"/>
  <p:tag name="ARS_SLIDE_PARTICIPANTNUM" val="20"/>
  <p:tag name="ARS_SLIDE_SUBMITNUM" val="20"/>
  <p:tag name="ARS_SLIDE_CORRECTNUM" val="0"/>
  <p:tag name="ARS_SLIDE_VOTEMEAN" val="2.25"/>
  <p:tag name="ARS_ISEXISTCHART" val="True"/>
  <p:tag name="ARS_RESPONSED" val="0"/>
  <p:tag name="ARS_SLIDE_ISRESPONSED" val="0"/>
  <p:tag name="ARS_PICTRUE_SHOWBYHAND" val="0"/>
  <p:tag name="ARS_CHOICE_OPTIONCOUNT" val="6"/>
  <p:tag name="ARS_SLIDE_OPTIONTEXTOLD1" val="1"/>
  <p:tag name="ARS_SLIDE_OPTIONTEXTOLD2" val="2"/>
  <p:tag name="ARS_SLIDE_OPTIONTEXTOLD3" val="3"/>
  <p:tag name="ARS_SLIDE_OPTIONTEXTOLD4" val="4"/>
  <p:tag name="ARS_SLIDE_OPTIONTEXTOLD5" val="5"/>
  <p:tag name="ARS_SLIDE_OPTIONTEXTOLD6" val="Option 6"/>
  <p:tag name="ARS_SLIDE_OPTIONTEXT" val="1&#10;2&#10;3&#10;4&#10;5&#10;Option 6"/>
  <p:tag name="ARS_PICTURE_LEFT_BAR" val="235,9557"/>
  <p:tag name="ARS_PICTURE_TOP_BAR" val="84"/>
  <p:tag name="ARS_PICTURE_HEIGHT_BAR" val="321"/>
  <p:tag name="ARS_PICTURE_WIDTH_BAR" val="176,0259"/>
  <p:tag name="ARS_CHARTCOLOR_0" val="-16738560"/>
  <p:tag name="ARS_CHARTCOLOR_1" val="-11151865"/>
  <p:tag name="ARS_CHARTCOLOR_2" val="-256"/>
  <p:tag name="ARS_CHARTCOLOR_3" val="-219818"/>
  <p:tag name="ARS_CHARTCOLOR_4" val="-37058"/>
  <p:tag name="ARS_CHARTCOLOR_5" val="-49152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2"/>
  <p:tag name="ARS_CHARTPARA_DATALABELFONTBOLD" val="False"/>
  <p:tag name="ARS_CHARTPARA_DATALABELFONTITALIC" val="False"/>
  <p:tag name="ARS_CHARTPARA_DATALABELFONTCOLOR" val="-16777216"/>
  <p:tag name="ARS_CHARTPARA_PICTURENAME" val="bea3034d-f3d1-4506-b982-37e5fca024e0.jp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SHOW3D" val="0"/>
  <p:tag name="ARS_CHARTSHOWITEMTEXT" val="0"/>
  <p:tag name="NAME" val="1 - Préparer et tester les boîtiers2 – La barre d’outils QUIZ PLUS, les menus3 - Créer une question, paramétrer les votes et le résultat4 - Créer un podium4 - Effectuer le vote et récupérer les résultats"/>
  <p:tag name="ARS_CHARTPARA_SHOWWINDOW" val="0"/>
  <p:tag name="PXID" val="1"/>
  <p:tag name="SID" val="282"/>
  <p:tag name="ARS_CHARTPOINTWIDTH" val="0.5"/>
  <p:tag name="ARS_CHOICE_OPTIONLIMIT" val="1"/>
  <p:tag name="ARS_RESPONSEPARA_CANVOTE" val="cvAll"/>
  <p:tag name="ARS_RESPONSEPARA_NAMEMODE" val="1"/>
  <p:tag name="ARS_KEYPADPARA_CHECKUID" val="0"/>
  <p:tag name="ARS_CHOICE_SCOREMODE" val="0"/>
  <p:tag name="ARS_CHOICE_SCORERIGHT" val="0"/>
  <p:tag name="ARS_CHOICE_SCOREWRONG" val="0"/>
  <p:tag name="ARS_CHOICE_SCOREOPTIONZERO" val="0"/>
  <p:tag name="ARS_RESPONSETYPE" val="Choice"/>
  <p:tag name="ARS_SLIDE_OPTIONTEXT_SHAPEID" val="12"/>
  <p:tag name="ARS_PICTURE_LEFT_COLUMN" val="200"/>
  <p:tag name="ARS_PICTURE_TOP_COLUMN" val="100"/>
  <p:tag name="ARS_PICTURE_HEIGHT_COLUMN" val="400"/>
  <p:tag name="ARS_PICTURE_WIDTH_COLUMN" val="400"/>
  <p:tag name="ARS_CHARTPARA_DATAPERCENTBASE" val="crResponse"/>
  <p:tag name="ARS_CHARTPARA_SHOWTIME" val="csStop"/>
  <p:tag name="ARS_CHARTPARA_DATAFORMAT" val="ltNumberValue"/>
  <p:tag name="ARS_CHARTPARA_TYPE" val="ctBarBox"/>
  <p:tag name="ARS_CHARTPARA_NUMBERDEC" val="0"/>
  <p:tag name="ARS_CHARTPARA_PERCENTDEC" val="1"/>
  <p:tag name="ARS_KEYPADPARA_SUBMITMODE" val="0"/>
  <p:tag name="ARS_KEYPADPARA_MODIFYMODE" val="1"/>
  <p:tag name="ARS_KEYPADPARA_SECRECYMODE" val="0"/>
  <p:tag name="ARS_KEYPADPARA_OPTIONMODE" val="0"/>
  <p:tag name="ARS_SLIDECOMPGROUPCHARTTYPE" val="0"/>
  <p:tag name="ARS_SLIDE_DUENO" val="20"/>
  <p:tag name="ARS_SLIDE_PARTICIPANTNUM" val="20"/>
  <p:tag name="ARS_SLIDE_SUBMITNUM" val="20"/>
  <p:tag name="ARS_SLIDE_CORRECTNUM" val="0"/>
  <p:tag name="ARS_SLIDE_VOTEMEAN" val="2.25"/>
  <p:tag name="ARS_ISEXISTCHART" val="True"/>
  <p:tag name="ARS_RESPONSED" val="0"/>
  <p:tag name="ARS_SLIDE_ISRESPONSED" val="0"/>
  <p:tag name="ARS_PICTRUE_SHOWBYHAND" val="0"/>
  <p:tag name="ARS_CHOICE_OPTIONCOUNT" val="6"/>
  <p:tag name="ARS_SLIDE_OPTIONTEXTOLD1" val="1"/>
  <p:tag name="ARS_SLIDE_OPTIONTEXTOLD2" val="2"/>
  <p:tag name="ARS_SLIDE_OPTIONTEXTOLD3" val="3"/>
  <p:tag name="ARS_SLIDE_OPTIONTEXTOLD4" val="4"/>
  <p:tag name="ARS_SLIDE_OPTIONTEXTOLD5" val="5"/>
  <p:tag name="ARS_SLIDE_OPTIONTEXTOLD6" val="Option 6"/>
  <p:tag name="ARS_SLIDE_OPTIONTEXT" val="1&#10;2&#10;3&#10;4&#10;5&#10;Option 6"/>
  <p:tag name="ARS_PICTURE_LEFT_BAR" val="235,9557"/>
  <p:tag name="ARS_PICTURE_TOP_BAR" val="84"/>
  <p:tag name="ARS_PICTURE_HEIGHT_BAR" val="321"/>
  <p:tag name="ARS_PICTURE_WIDTH_BAR" val="176,0259"/>
  <p:tag name="ARS_CHARTCOLOR_0" val="-16738560"/>
  <p:tag name="ARS_CHARTCOLOR_1" val="-11151865"/>
  <p:tag name="ARS_CHARTCOLOR_2" val="-256"/>
  <p:tag name="ARS_CHARTCOLOR_3" val="-219818"/>
  <p:tag name="ARS_CHARTCOLOR_4" val="-37058"/>
  <p:tag name="ARS_CHARTCOLOR_5" val="-49152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2"/>
  <p:tag name="ARS_CHARTPARA_DATALABELFONTBOLD" val="False"/>
  <p:tag name="ARS_CHARTPARA_DATALABELFONTITALIC" val="False"/>
  <p:tag name="ARS_CHARTPARA_DATALABELFONTCOLOR" val="-16777216"/>
  <p:tag name="ARS_CHARTPARA_PICTURENAME" val="bea3034d-f3d1-4506-b982-37e5fca024e0.jp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SHOW3D" val="0"/>
  <p:tag name="ARS_CHARTSHOWITEMTEXT" val="0"/>
  <p:tag name="NAME" val="1 - Préparer et tester les boîtiers2 – La barre d’outils QUIZ PLUS, les menus3 - Créer une question, paramétrer les votes et le résultat4 - Créer un podium4 - Effectuer le vote et récupérer les résultats"/>
  <p:tag name="ARS_CHARTPARA_SHOWWINDOW" val="0"/>
  <p:tag name="PXID" val="1"/>
  <p:tag name="SID" val="282"/>
  <p:tag name="ARS_CHARTPOINTWIDTH" val="0.5"/>
  <p:tag name="ARS_CHOICE_OPTIONLIMIT" val="1"/>
  <p:tag name="ARS_RESPONSEPARA_CANVOTE" val="cvAll"/>
  <p:tag name="ARS_RESPONSEPARA_NAMEMODE" val="1"/>
  <p:tag name="ARS_KEYPADPARA_CHECKUID" val="0"/>
  <p:tag name="ARS_CHOICE_SCOREMODE" val="0"/>
  <p:tag name="ARS_CHOICE_SCORERIGHT" val="0"/>
  <p:tag name="ARS_CHOICE_SCOREWRONG" val="0"/>
  <p:tag name="ARS_CHOICE_SCOREOPTIONZERO" val="0"/>
  <p:tag name="ARS_RESPONSETYPE" val="Choice"/>
  <p:tag name="ARS_SLIDE_OPTIONTEXT_SHAPEID" val="12"/>
  <p:tag name="ARS_PICTURE_LEFT_COLUMN" val="200"/>
  <p:tag name="ARS_PICTURE_TOP_COLUMN" val="100"/>
  <p:tag name="ARS_PICTURE_HEIGHT_COLUMN" val="400"/>
  <p:tag name="ARS_PICTURE_WIDTH_COLUMN" val="400"/>
  <p:tag name="ARS_CHARTPARA_DATAPERCENTBASE" val="crResponse"/>
  <p:tag name="ARS_CHARTPARA_SHOWTIME" val="csStop"/>
  <p:tag name="ARS_CHARTPARA_DATAFORMAT" val="ltNumberValue"/>
  <p:tag name="ARS_CHARTPARA_TYPE" val="ctBarBox"/>
  <p:tag name="ARS_CHARTPARA_NUMBERDEC" val="0"/>
  <p:tag name="ARS_CHARTPARA_PERCENTDEC" val="1"/>
  <p:tag name="ARS_KEYPADPARA_SUBMITMODE" val="0"/>
  <p:tag name="ARS_KEYPADPARA_MODIFYMODE" val="1"/>
  <p:tag name="ARS_KEYPADPARA_SECRECYMODE" val="0"/>
  <p:tag name="ARS_KEYPADPARA_OPTIONMODE" val="0"/>
  <p:tag name="ARS_SLIDECOMPGROUPCHARTTYPE" val="0"/>
  <p:tag name="ARS_SLIDE_DUENO" val="20"/>
  <p:tag name="ARS_SLIDE_PARTICIPANTNUM" val="20"/>
  <p:tag name="ARS_SLIDE_SUBMITNUM" val="20"/>
  <p:tag name="ARS_SLIDE_CORRECTNUM" val="0"/>
  <p:tag name="ARS_SLIDE_VOTEMEAN" val="2.25"/>
  <p:tag name="ARS_ISEXISTCHART" val="True"/>
  <p:tag name="ARS_RESPONSED" val="0"/>
  <p:tag name="ARS_SLIDE_ISRESPONSED" val="0"/>
  <p:tag name="ARS_PICTRUE_SHOWBYHAND" val="0"/>
  <p:tag name="ARS_CHOICE_OPTIONCOUNT" val="6"/>
  <p:tag name="ARS_SLIDE_OPTIONTEXTOLD1" val="1"/>
  <p:tag name="ARS_SLIDE_OPTIONTEXTOLD2" val="2"/>
  <p:tag name="ARS_SLIDE_OPTIONTEXTOLD3" val="3"/>
  <p:tag name="ARS_SLIDE_OPTIONTEXTOLD4" val="4"/>
  <p:tag name="ARS_SLIDE_OPTIONTEXTOLD5" val="5"/>
  <p:tag name="ARS_SLIDE_OPTIONTEXTOLD6" val="Option 6"/>
  <p:tag name="ARS_SLIDE_OPTIONTEXT" val="1&#10;2&#10;3&#10;4&#10;5&#10;Option 6"/>
  <p:tag name="ARS_PICTURE_LEFT_BAR" val="235,9557"/>
  <p:tag name="ARS_PICTURE_TOP_BAR" val="84"/>
  <p:tag name="ARS_PICTURE_HEIGHT_BAR" val="321"/>
  <p:tag name="ARS_PICTURE_WIDTH_BAR" val="176,0259"/>
  <p:tag name="ARS_CHARTCOLOR_0" val="-16738560"/>
  <p:tag name="ARS_CHARTCOLOR_1" val="-11151865"/>
  <p:tag name="ARS_CHARTCOLOR_2" val="-256"/>
  <p:tag name="ARS_CHARTCOLOR_3" val="-219818"/>
  <p:tag name="ARS_CHARTCOLOR_4" val="-37058"/>
  <p:tag name="ARS_CHARTCOLOR_5" val="-49152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2"/>
  <p:tag name="ARS_CHARTPARA_DATALABELFONTBOLD" val="False"/>
  <p:tag name="ARS_CHARTPARA_DATALABELFONTITALIC" val="False"/>
  <p:tag name="ARS_CHARTPARA_DATALABELFONTCOLOR" val="-16777216"/>
  <p:tag name="ARS_CHARTPARA_PICTURENAME" val="bea3034d-f3d1-4506-b982-37e5fca024e0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SHOW3D" val="0"/>
  <p:tag name="ARS_CHARTSHOWITEMTEXT" val="0"/>
  <p:tag name="NAME" val="1 - Préparer et tester les boîtiers2 – La barre d’outils QUIZ PLUS, les menus3 - Créer une question, paramétrer les votes et le résultat4 - Créer un podium4 - Effectuer le vote et récupérer les résultats"/>
  <p:tag name="ARS_CHARTPARA_SHOWWINDOW" val="0"/>
  <p:tag name="PXID" val="1"/>
  <p:tag name="SID" val="282"/>
  <p:tag name="ARS_CHARTPOINTWIDTH" val="0.5"/>
  <p:tag name="ARS_CHOICE_OPTIONLIMIT" val="1"/>
  <p:tag name="ARS_RESPONSEPARA_CANVOTE" val="cvAll"/>
  <p:tag name="ARS_RESPONSEPARA_NAMEMODE" val="1"/>
  <p:tag name="ARS_KEYPADPARA_CHECKUID" val="0"/>
  <p:tag name="ARS_CHOICE_SCOREMODE" val="0"/>
  <p:tag name="ARS_CHOICE_SCORERIGHT" val="0"/>
  <p:tag name="ARS_CHOICE_SCOREWRONG" val="0"/>
  <p:tag name="ARS_CHOICE_SCOREOPTIONZERO" val="0"/>
  <p:tag name="ARS_RESPONSETYPE" val="Choice"/>
  <p:tag name="ARS_SLIDE_OPTIONTEXT_SHAPEID" val="12"/>
  <p:tag name="ARS_PICTURE_LEFT_COLUMN" val="200"/>
  <p:tag name="ARS_PICTURE_TOP_COLUMN" val="100"/>
  <p:tag name="ARS_PICTURE_HEIGHT_COLUMN" val="400"/>
  <p:tag name="ARS_PICTURE_WIDTH_COLUMN" val="400"/>
  <p:tag name="ARS_CHARTPARA_DATAPERCENTBASE" val="crResponse"/>
  <p:tag name="ARS_CHARTPARA_SHOWTIME" val="csStop"/>
  <p:tag name="ARS_CHARTPARA_DATAFORMAT" val="ltNumberValue"/>
  <p:tag name="ARS_CHARTPARA_TYPE" val="ctBarBox"/>
  <p:tag name="ARS_CHARTPARA_NUMBERDEC" val="0"/>
  <p:tag name="ARS_CHARTPARA_PERCENTDEC" val="1"/>
  <p:tag name="ARS_KEYPADPARA_SUBMITMODE" val="0"/>
  <p:tag name="ARS_KEYPADPARA_MODIFYMODE" val="1"/>
  <p:tag name="ARS_KEYPADPARA_SECRECYMODE" val="0"/>
  <p:tag name="ARS_KEYPADPARA_OPTIONMODE" val="0"/>
  <p:tag name="ARS_SLIDECOMPGROUPCHARTTYPE" val="0"/>
  <p:tag name="ARS_SLIDE_DUENO" val="20"/>
  <p:tag name="ARS_SLIDE_PARTICIPANTNUM" val="20"/>
  <p:tag name="ARS_SLIDE_SUBMITNUM" val="20"/>
  <p:tag name="ARS_SLIDE_CORRECTNUM" val="0"/>
  <p:tag name="ARS_SLIDE_VOTEMEAN" val="2.25"/>
  <p:tag name="ARS_ISEXISTCHART" val="True"/>
  <p:tag name="ARS_RESPONSED" val="0"/>
  <p:tag name="ARS_SLIDE_ISRESPONSED" val="0"/>
  <p:tag name="ARS_PICTRUE_SHOWBYHAND" val="0"/>
  <p:tag name="ARS_CHOICE_OPTIONCOUNT" val="6"/>
  <p:tag name="ARS_SLIDE_OPTIONTEXTOLD1" val="1"/>
  <p:tag name="ARS_SLIDE_OPTIONTEXTOLD2" val="2"/>
  <p:tag name="ARS_SLIDE_OPTIONTEXTOLD3" val="3"/>
  <p:tag name="ARS_SLIDE_OPTIONTEXTOLD4" val="4"/>
  <p:tag name="ARS_SLIDE_OPTIONTEXTOLD5" val="5"/>
  <p:tag name="ARS_SLIDE_OPTIONTEXTOLD6" val="Option 6"/>
  <p:tag name="ARS_SLIDE_OPTIONTEXT" val="1&#10;2&#10;3&#10;4&#10;5&#10;Option 6"/>
  <p:tag name="ARS_PICTURE_LEFT_BAR" val="235,9557"/>
  <p:tag name="ARS_PICTURE_TOP_BAR" val="84"/>
  <p:tag name="ARS_PICTURE_HEIGHT_BAR" val="321"/>
  <p:tag name="ARS_PICTURE_WIDTH_BAR" val="176,0259"/>
  <p:tag name="ARS_CHARTCOLOR_0" val="-16738560"/>
  <p:tag name="ARS_CHARTCOLOR_1" val="-11151865"/>
  <p:tag name="ARS_CHARTCOLOR_2" val="-256"/>
  <p:tag name="ARS_CHARTCOLOR_3" val="-219818"/>
  <p:tag name="ARS_CHARTCOLOR_4" val="-37058"/>
  <p:tag name="ARS_CHARTCOLOR_5" val="-49152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2"/>
  <p:tag name="ARS_CHARTPARA_DATALABELFONTBOLD" val="False"/>
  <p:tag name="ARS_CHARTPARA_DATALABELFONTITALIC" val="False"/>
  <p:tag name="ARS_CHARTPARA_DATALABELFONTCOLOR" val="-16777216"/>
  <p:tag name="ARS_CHARTPARA_PICTURENAME" val="bea3034d-f3d1-4506-b982-37e5fca024e0.jp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SHOW3D" val="0"/>
  <p:tag name="ARS_CHARTSHOWITEMTEXT" val="0"/>
  <p:tag name="NAME" val="1 - Préparer et tester les boîtiers2 – La barre d’outils QUIZ PLUS, les menus3 - Créer une question, paramétrer les votes et le résultat4 - Créer un podium4 - Effectuer le vote et récupérer les résultats"/>
  <p:tag name="ARS_CHARTPARA_SHOWWINDOW" val="0"/>
  <p:tag name="PXID" val="1"/>
  <p:tag name="SID" val="282"/>
  <p:tag name="ARS_CHARTPOINTWIDTH" val="0.5"/>
  <p:tag name="ARS_CHOICE_OPTIONLIMIT" val="1"/>
  <p:tag name="ARS_RESPONSEPARA_CANVOTE" val="cvAll"/>
  <p:tag name="ARS_RESPONSEPARA_NAMEMODE" val="1"/>
  <p:tag name="ARS_KEYPADPARA_CHECKUID" val="0"/>
  <p:tag name="ARS_CHOICE_SCOREMODE" val="0"/>
  <p:tag name="ARS_CHOICE_SCORERIGHT" val="0"/>
  <p:tag name="ARS_CHOICE_SCOREWRONG" val="0"/>
  <p:tag name="ARS_CHOICE_SCOREOPTIONZERO" val="0"/>
  <p:tag name="ARS_RESPONSETYPE" val="Choice"/>
  <p:tag name="ARS_SLIDE_OPTIONTEXT_SHAPEID" val="12"/>
  <p:tag name="ARS_PICTURE_LEFT_COLUMN" val="200"/>
  <p:tag name="ARS_PICTURE_TOP_COLUMN" val="100"/>
  <p:tag name="ARS_PICTURE_HEIGHT_COLUMN" val="400"/>
  <p:tag name="ARS_PICTURE_WIDTH_COLUMN" val="400"/>
  <p:tag name="ARS_CHARTPARA_DATAPERCENTBASE" val="crResponse"/>
  <p:tag name="ARS_CHARTPARA_SHOWTIME" val="csStop"/>
  <p:tag name="ARS_CHARTPARA_DATAFORMAT" val="ltNumberValue"/>
  <p:tag name="ARS_CHARTPARA_TYPE" val="ctBarBox"/>
  <p:tag name="ARS_CHARTPARA_NUMBERDEC" val="0"/>
  <p:tag name="ARS_CHARTPARA_PERCENTDEC" val="1"/>
  <p:tag name="ARS_KEYPADPARA_SUBMITMODE" val="0"/>
  <p:tag name="ARS_KEYPADPARA_MODIFYMODE" val="1"/>
  <p:tag name="ARS_KEYPADPARA_SECRECYMODE" val="0"/>
  <p:tag name="ARS_KEYPADPARA_OPTIONMODE" val="0"/>
  <p:tag name="ARS_SLIDECOMPGROUPCHARTTYPE" val="0"/>
  <p:tag name="ARS_SLIDE_DUENO" val="20"/>
  <p:tag name="ARS_SLIDE_PARTICIPANTNUM" val="20"/>
  <p:tag name="ARS_SLIDE_SUBMITNUM" val="20"/>
  <p:tag name="ARS_SLIDE_CORRECTNUM" val="0"/>
  <p:tag name="ARS_SLIDE_VOTEMEAN" val="2.25"/>
  <p:tag name="ARS_ISEXISTCHART" val="True"/>
  <p:tag name="ARS_RESPONSED" val="0"/>
  <p:tag name="ARS_SLIDE_ISRESPONSED" val="0"/>
  <p:tag name="ARS_PICTRUE_SHOWBYHAND" val="0"/>
  <p:tag name="ARS_CHOICE_OPTIONCOUNT" val="6"/>
  <p:tag name="ARS_SLIDE_OPTIONTEXTOLD1" val="1"/>
  <p:tag name="ARS_SLIDE_OPTIONTEXTOLD2" val="2"/>
  <p:tag name="ARS_SLIDE_OPTIONTEXTOLD3" val="3"/>
  <p:tag name="ARS_SLIDE_OPTIONTEXTOLD4" val="4"/>
  <p:tag name="ARS_SLIDE_OPTIONTEXTOLD5" val="5"/>
  <p:tag name="ARS_SLIDE_OPTIONTEXTOLD6" val="Option 6"/>
  <p:tag name="ARS_SLIDE_OPTIONTEXT" val="1&#10;2&#10;3&#10;4&#10;5&#10;Option 6"/>
  <p:tag name="ARS_PICTURE_LEFT_BAR" val="235,9557"/>
  <p:tag name="ARS_PICTURE_TOP_BAR" val="84"/>
  <p:tag name="ARS_PICTURE_HEIGHT_BAR" val="321"/>
  <p:tag name="ARS_PICTURE_WIDTH_BAR" val="176,0259"/>
  <p:tag name="ARS_CHARTCOLOR_0" val="-16738560"/>
  <p:tag name="ARS_CHARTCOLOR_1" val="-11151865"/>
  <p:tag name="ARS_CHARTCOLOR_2" val="-256"/>
  <p:tag name="ARS_CHARTCOLOR_3" val="-219818"/>
  <p:tag name="ARS_CHARTCOLOR_4" val="-37058"/>
  <p:tag name="ARS_CHARTCOLOR_5" val="-49152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2"/>
  <p:tag name="ARS_CHARTPARA_DATALABELFONTBOLD" val="False"/>
  <p:tag name="ARS_CHARTPARA_DATALABELFONTITALIC" val="False"/>
  <p:tag name="ARS_CHARTPARA_DATALABELFONTCOLOR" val="-16777216"/>
  <p:tag name="ARS_CHARTPARA_PICTURENAME" val="bea3034d-f3d1-4506-b982-37e5fca024e0.jp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SHOW3D" val="0"/>
  <p:tag name="ARS_CHARTSHOWITEMTEXT" val="0"/>
  <p:tag name="NAME" val="1 - Préparer et tester les boîtiers2 – La barre d’outils QUIZ PLUS, les menus3 - Créer une question, paramétrer les votes et le résultat4 - Créer un podium4 - Effectuer le vote et récupérer les résultats"/>
  <p:tag name="ARS_CHARTPARA_SHOWWINDOW" val="0"/>
  <p:tag name="PXID" val="1"/>
  <p:tag name="SID" val="282"/>
  <p:tag name="ARS_CHARTPOINTWIDTH" val="0.5"/>
  <p:tag name="ARS_CHOICE_OPTIONLIMIT" val="1"/>
  <p:tag name="ARS_RESPONSEPARA_CANVOTE" val="cvAll"/>
  <p:tag name="ARS_RESPONSEPARA_NAMEMODE" val="1"/>
  <p:tag name="ARS_KEYPADPARA_CHECKUID" val="0"/>
  <p:tag name="ARS_CHOICE_SCOREMODE" val="0"/>
  <p:tag name="ARS_CHOICE_SCORERIGHT" val="0"/>
  <p:tag name="ARS_CHOICE_SCOREWRONG" val="0"/>
  <p:tag name="ARS_CHOICE_SCOREOPTIONZERO" val="0"/>
  <p:tag name="ARS_RESPONSETYPE" val="Choice"/>
  <p:tag name="ARS_SLIDE_OPTIONTEXT_SHAPEID" val="12"/>
  <p:tag name="ARS_PICTURE_LEFT_COLUMN" val="200"/>
  <p:tag name="ARS_PICTURE_TOP_COLUMN" val="100"/>
  <p:tag name="ARS_PICTURE_HEIGHT_COLUMN" val="400"/>
  <p:tag name="ARS_PICTURE_WIDTH_COLUMN" val="400"/>
  <p:tag name="ARS_CHARTPARA_DATAPERCENTBASE" val="crResponse"/>
  <p:tag name="ARS_CHARTPARA_SHOWTIME" val="csStop"/>
  <p:tag name="ARS_CHARTPARA_DATAFORMAT" val="ltNumberValue"/>
  <p:tag name="ARS_CHARTPARA_TYPE" val="ctBarBox"/>
  <p:tag name="ARS_CHARTPARA_NUMBERDEC" val="0"/>
  <p:tag name="ARS_CHARTPARA_PERCENTDEC" val="1"/>
  <p:tag name="ARS_KEYPADPARA_SUBMITMODE" val="0"/>
  <p:tag name="ARS_KEYPADPARA_MODIFYMODE" val="1"/>
  <p:tag name="ARS_KEYPADPARA_SECRECYMODE" val="0"/>
  <p:tag name="ARS_KEYPADPARA_OPTIONMODE" val="0"/>
  <p:tag name="ARS_SLIDECOMPGROUPCHARTTYPE" val="0"/>
  <p:tag name="ARS_SLIDE_DUENO" val="20"/>
  <p:tag name="ARS_SLIDE_PARTICIPANTNUM" val="20"/>
  <p:tag name="ARS_SLIDE_SUBMITNUM" val="20"/>
  <p:tag name="ARS_SLIDE_CORRECTNUM" val="0"/>
  <p:tag name="ARS_SLIDE_VOTEMEAN" val="2.25"/>
  <p:tag name="ARS_ISEXISTCHART" val="True"/>
  <p:tag name="ARS_RESPONSED" val="0"/>
  <p:tag name="ARS_SLIDE_ISRESPONSED" val="0"/>
  <p:tag name="ARS_PICTRUE_SHOWBYHAND" val="0"/>
  <p:tag name="ARS_CHOICE_OPTIONCOUNT" val="6"/>
  <p:tag name="ARS_SLIDE_OPTIONTEXTOLD1" val="1"/>
  <p:tag name="ARS_SLIDE_OPTIONTEXTOLD2" val="2"/>
  <p:tag name="ARS_SLIDE_OPTIONTEXTOLD3" val="3"/>
  <p:tag name="ARS_SLIDE_OPTIONTEXTOLD4" val="4"/>
  <p:tag name="ARS_SLIDE_OPTIONTEXTOLD5" val="5"/>
  <p:tag name="ARS_SLIDE_OPTIONTEXTOLD6" val="Option 6"/>
  <p:tag name="ARS_SLIDE_OPTIONTEXT" val="1&#10;2&#10;3&#10;4&#10;5&#10;Option 6"/>
  <p:tag name="ARS_PICTURE_LEFT_BAR" val="235,9557"/>
  <p:tag name="ARS_PICTURE_TOP_BAR" val="84"/>
  <p:tag name="ARS_PICTURE_HEIGHT_BAR" val="321"/>
  <p:tag name="ARS_PICTURE_WIDTH_BAR" val="176,0259"/>
  <p:tag name="ARS_CHARTCOLOR_0" val="-16738560"/>
  <p:tag name="ARS_CHARTCOLOR_1" val="-11151865"/>
  <p:tag name="ARS_CHARTCOLOR_2" val="-256"/>
  <p:tag name="ARS_CHARTCOLOR_3" val="-219818"/>
  <p:tag name="ARS_CHARTCOLOR_4" val="-37058"/>
  <p:tag name="ARS_CHARTCOLOR_5" val="-49152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2"/>
  <p:tag name="ARS_CHARTPARA_DATALABELFONTBOLD" val="False"/>
  <p:tag name="ARS_CHARTPARA_DATALABELFONTITALIC" val="False"/>
  <p:tag name="ARS_CHARTPARA_DATALABELFONTCOLOR" val="-16777216"/>
  <p:tag name="ARS_CHARTPARA_PICTURENAME" val="bea3034d-f3d1-4506-b982-37e5fca024e0.jp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SHOW3D" val="0"/>
  <p:tag name="ARS_CHARTSHOWITEMTEXT" val="0"/>
  <p:tag name="NAME" val="1 - Préparer et tester les boîtiers2 – La barre d’outils QUIZ PLUS, les menus3 - Créer une question, paramétrer les votes et le résultat4 - Créer un podium4 - Effectuer le vote et récupérer les résultats"/>
  <p:tag name="ARS_CHARTPARA_SHOWWINDOW" val="0"/>
  <p:tag name="PXID" val="1"/>
  <p:tag name="SID" val="282"/>
  <p:tag name="ARS_CHARTPOINTWIDTH" val="0.5"/>
  <p:tag name="ARS_CHOICE_OPTIONLIMIT" val="1"/>
  <p:tag name="ARS_RESPONSEPARA_CANVOTE" val="cvAll"/>
  <p:tag name="ARS_RESPONSEPARA_NAMEMODE" val="1"/>
  <p:tag name="ARS_KEYPADPARA_CHECKUID" val="0"/>
  <p:tag name="ARS_CHOICE_SCOREMODE" val="0"/>
  <p:tag name="ARS_CHOICE_SCORERIGHT" val="0"/>
  <p:tag name="ARS_CHOICE_SCOREWRONG" val="0"/>
  <p:tag name="ARS_CHOICE_SCOREOPTIONZERO" val="0"/>
  <p:tag name="ARS_RESPONSETYPE" val="Choice"/>
  <p:tag name="ARS_SLIDE_OPTIONTEXT_SHAPEID" val="12"/>
  <p:tag name="ARS_PICTURE_LEFT_COLUMN" val="200"/>
  <p:tag name="ARS_PICTURE_TOP_COLUMN" val="100"/>
  <p:tag name="ARS_PICTURE_HEIGHT_COLUMN" val="400"/>
  <p:tag name="ARS_PICTURE_WIDTH_COLUMN" val="400"/>
  <p:tag name="ARS_CHARTPARA_DATAPERCENTBASE" val="crResponse"/>
  <p:tag name="ARS_CHARTPARA_SHOWTIME" val="csStop"/>
  <p:tag name="ARS_CHARTPARA_DATAFORMAT" val="ltNumberValue"/>
  <p:tag name="ARS_CHARTPARA_TYPE" val="ctBarBox"/>
  <p:tag name="ARS_CHARTPARA_NUMBERDEC" val="0"/>
  <p:tag name="ARS_CHARTPARA_PERCENTDEC" val="1"/>
  <p:tag name="ARS_KEYPADPARA_SUBMITMODE" val="0"/>
  <p:tag name="ARS_KEYPADPARA_MODIFYMODE" val="1"/>
  <p:tag name="ARS_KEYPADPARA_SECRECYMODE" val="0"/>
  <p:tag name="ARS_KEYPADPARA_OPTIONMODE" val="0"/>
  <p:tag name="ARS_SLIDECOMPGROUPCHARTTYPE" val="0"/>
  <p:tag name="ARS_SLIDE_DUENO" val="20"/>
  <p:tag name="ARS_SLIDE_PARTICIPANTNUM" val="20"/>
  <p:tag name="ARS_SLIDE_SUBMITNUM" val="20"/>
  <p:tag name="ARS_SLIDE_CORRECTNUM" val="0"/>
  <p:tag name="ARS_SLIDE_VOTEMEAN" val="2.25"/>
  <p:tag name="ARS_ISEXISTCHART" val="True"/>
  <p:tag name="ARS_RESPONSED" val="0"/>
  <p:tag name="ARS_SLIDE_ISRESPONSED" val="0"/>
  <p:tag name="ARS_PICTRUE_SHOWBYHAND" val="0"/>
  <p:tag name="ARS_CHOICE_OPTIONCOUNT" val="6"/>
  <p:tag name="ARS_SLIDE_OPTIONTEXTOLD1" val="1"/>
  <p:tag name="ARS_SLIDE_OPTIONTEXTOLD2" val="2"/>
  <p:tag name="ARS_SLIDE_OPTIONTEXTOLD3" val="3"/>
  <p:tag name="ARS_SLIDE_OPTIONTEXTOLD4" val="4"/>
  <p:tag name="ARS_SLIDE_OPTIONTEXTOLD5" val="5"/>
  <p:tag name="ARS_SLIDE_OPTIONTEXTOLD6" val="Option 6"/>
  <p:tag name="ARS_SLIDE_OPTIONTEXT" val="1&#10;2&#10;3&#10;4&#10;5&#10;Option 6"/>
  <p:tag name="ARS_PICTURE_LEFT_BAR" val="235,9557"/>
  <p:tag name="ARS_PICTURE_TOP_BAR" val="84"/>
  <p:tag name="ARS_PICTURE_HEIGHT_BAR" val="321"/>
  <p:tag name="ARS_PICTURE_WIDTH_BAR" val="176,0259"/>
  <p:tag name="ARS_CHARTCOLOR_0" val="-16738560"/>
  <p:tag name="ARS_CHARTCOLOR_1" val="-11151865"/>
  <p:tag name="ARS_CHARTCOLOR_2" val="-256"/>
  <p:tag name="ARS_CHARTCOLOR_3" val="-219818"/>
  <p:tag name="ARS_CHARTCOLOR_4" val="-37058"/>
  <p:tag name="ARS_CHARTCOLOR_5" val="-49152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2"/>
  <p:tag name="ARS_CHARTPARA_DATALABELFONTBOLD" val="False"/>
  <p:tag name="ARS_CHARTPARA_DATALABELFONTITALIC" val="False"/>
  <p:tag name="ARS_CHARTPARA_DATALABELFONTCOLOR" val="-16777216"/>
  <p:tag name="ARS_CHARTPARA_PICTURENAME" val="bea3034d-f3d1-4506-b982-37e5fca024e0.jp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SHOW3D" val="0"/>
  <p:tag name="ARS_CHARTSHOWITEMTEXT" val="0"/>
  <p:tag name="NAME" val="1 - Préparer et tester les boîtiers2 – La barre d’outils QUIZ PLUS, les menus3 - Créer une question, paramétrer les votes et le résultat4 - Créer un podium4 - Effectuer le vote et récupérer les résultats"/>
  <p:tag name="ARS_CHARTPARA_SHOWWINDOW" val="0"/>
  <p:tag name="PXID" val="1"/>
  <p:tag name="SID" val="282"/>
  <p:tag name="ARS_CHARTPOINTWIDTH" val="0.5"/>
  <p:tag name="ARS_CHOICE_OPTIONLIMIT" val="1"/>
  <p:tag name="ARS_RESPONSEPARA_CANVOTE" val="cvAll"/>
  <p:tag name="ARS_RESPONSEPARA_NAMEMODE" val="1"/>
  <p:tag name="ARS_KEYPADPARA_CHECKUID" val="0"/>
  <p:tag name="ARS_CHOICE_SCOREMODE" val="0"/>
  <p:tag name="ARS_CHOICE_SCORERIGHT" val="0"/>
  <p:tag name="ARS_CHOICE_SCOREWRONG" val="0"/>
  <p:tag name="ARS_CHOICE_SCOREOPTIONZERO" val="0"/>
  <p:tag name="ARS_RESPONSETYPE" val="Choice"/>
  <p:tag name="ARS_SLIDE_OPTIONTEXT_SHAPEID" val="12"/>
  <p:tag name="ARS_PICTURE_LEFT_COLUMN" val="200"/>
  <p:tag name="ARS_PICTURE_TOP_COLUMN" val="100"/>
  <p:tag name="ARS_PICTURE_HEIGHT_COLUMN" val="400"/>
  <p:tag name="ARS_PICTURE_WIDTH_COLUMN" val="400"/>
  <p:tag name="ARS_CHARTPARA_DATAPERCENTBASE" val="crResponse"/>
  <p:tag name="ARS_CHARTPARA_SHOWTIME" val="csStop"/>
  <p:tag name="ARS_CHARTPARA_DATAFORMAT" val="ltNumberValue"/>
  <p:tag name="ARS_CHARTPARA_TYPE" val="ctBarBox"/>
  <p:tag name="ARS_CHARTPARA_NUMBERDEC" val="0"/>
  <p:tag name="ARS_CHARTPARA_PERCENTDEC" val="1"/>
  <p:tag name="ARS_KEYPADPARA_SUBMITMODE" val="0"/>
  <p:tag name="ARS_KEYPADPARA_MODIFYMODE" val="1"/>
  <p:tag name="ARS_KEYPADPARA_SECRECYMODE" val="0"/>
  <p:tag name="ARS_KEYPADPARA_OPTIONMODE" val="0"/>
  <p:tag name="ARS_SLIDECOMPGROUPCHARTTYPE" val="0"/>
  <p:tag name="ARS_SLIDE_DUENO" val="20"/>
  <p:tag name="ARS_SLIDE_PARTICIPANTNUM" val="20"/>
  <p:tag name="ARS_SLIDE_SUBMITNUM" val="20"/>
  <p:tag name="ARS_SLIDE_CORRECTNUM" val="0"/>
  <p:tag name="ARS_SLIDE_VOTEMEAN" val="2.25"/>
  <p:tag name="ARS_ISEXISTCHART" val="True"/>
  <p:tag name="ARS_RESPONSED" val="0"/>
  <p:tag name="ARS_SLIDE_ISRESPONSED" val="0"/>
  <p:tag name="ARS_PICTRUE_SHOWBYHAND" val="0"/>
  <p:tag name="ARS_CHOICE_OPTIONCOUNT" val="6"/>
  <p:tag name="ARS_SLIDE_OPTIONTEXTOLD1" val="1"/>
  <p:tag name="ARS_SLIDE_OPTIONTEXTOLD2" val="2"/>
  <p:tag name="ARS_SLIDE_OPTIONTEXTOLD3" val="3"/>
  <p:tag name="ARS_SLIDE_OPTIONTEXTOLD4" val="4"/>
  <p:tag name="ARS_SLIDE_OPTIONTEXTOLD5" val="5"/>
  <p:tag name="ARS_SLIDE_OPTIONTEXTOLD6" val="Option 6"/>
  <p:tag name="ARS_SLIDE_OPTIONTEXT" val="1&#10;2&#10;3&#10;4&#10;5&#10;Option 6"/>
  <p:tag name="ARS_PICTURE_LEFT_BAR" val="235,9557"/>
  <p:tag name="ARS_PICTURE_TOP_BAR" val="84"/>
  <p:tag name="ARS_PICTURE_HEIGHT_BAR" val="321"/>
  <p:tag name="ARS_PICTURE_WIDTH_BAR" val="176,0259"/>
  <p:tag name="ARS_CHARTCOLOR_0" val="-16738560"/>
  <p:tag name="ARS_CHARTCOLOR_1" val="-11151865"/>
  <p:tag name="ARS_CHARTCOLOR_2" val="-256"/>
  <p:tag name="ARS_CHARTCOLOR_3" val="-219818"/>
  <p:tag name="ARS_CHARTCOLOR_4" val="-37058"/>
  <p:tag name="ARS_CHARTCOLOR_5" val="-49152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2"/>
  <p:tag name="ARS_CHARTPARA_DATALABELFONTBOLD" val="False"/>
  <p:tag name="ARS_CHARTPARA_DATALABELFONTITALIC" val="False"/>
  <p:tag name="ARS_CHARTPARA_DATALABELFONTCOLOR" val="-16777216"/>
  <p:tag name="ARS_CHARTPARA_PICTURENAME" val="bea3034d-f3d1-4506-b982-37e5fca024e0.jp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SHOW3D" val="0"/>
  <p:tag name="ARS_CHARTSHOWITEMTEXT" val="0"/>
  <p:tag name="NAME" val="1 - Préparer et tester les boîtiers2 – La barre d’outils QUIZ PLUS, les menus3 - Créer une question, paramétrer les votes et le résultat4 - Créer un podium4 - Effectuer le vote et récupérer les résultats"/>
  <p:tag name="ARS_CHARTPARA_SHOWWINDOW" val="0"/>
  <p:tag name="PXID" val="1"/>
  <p:tag name="SID" val="282"/>
  <p:tag name="ARS_CHARTPOINTWIDTH" val="0.5"/>
  <p:tag name="ARS_CHOICE_OPTIONLIMIT" val="1"/>
  <p:tag name="ARS_RESPONSEPARA_CANVOTE" val="cvAll"/>
  <p:tag name="ARS_RESPONSEPARA_NAMEMODE" val="1"/>
  <p:tag name="ARS_KEYPADPARA_CHECKUID" val="0"/>
  <p:tag name="ARS_CHOICE_SCOREMODE" val="0"/>
  <p:tag name="ARS_CHOICE_SCORERIGHT" val="0"/>
  <p:tag name="ARS_CHOICE_SCOREWRONG" val="0"/>
  <p:tag name="ARS_CHOICE_SCOREOPTIONZERO" val="0"/>
  <p:tag name="ARS_RESPONSETYPE" val="Choice"/>
  <p:tag name="ARS_SLIDE_OPTIONTEXT_SHAPEID" val="12"/>
  <p:tag name="ARS_PICTURE_LEFT_COLUMN" val="200"/>
  <p:tag name="ARS_PICTURE_TOP_COLUMN" val="100"/>
  <p:tag name="ARS_PICTURE_HEIGHT_COLUMN" val="400"/>
  <p:tag name="ARS_PICTURE_WIDTH_COLUMN" val="400"/>
  <p:tag name="ARS_CHARTPARA_DATAPERCENTBASE" val="crResponse"/>
  <p:tag name="ARS_CHARTPARA_SHOWTIME" val="csStop"/>
  <p:tag name="ARS_CHARTPARA_DATAFORMAT" val="ltNumberValue"/>
  <p:tag name="ARS_CHARTPARA_TYPE" val="ctBarBox"/>
  <p:tag name="ARS_CHARTPARA_NUMBERDEC" val="0"/>
  <p:tag name="ARS_CHARTPARA_PERCENTDEC" val="1"/>
  <p:tag name="ARS_KEYPADPARA_SUBMITMODE" val="0"/>
  <p:tag name="ARS_KEYPADPARA_MODIFYMODE" val="1"/>
  <p:tag name="ARS_KEYPADPARA_SECRECYMODE" val="0"/>
  <p:tag name="ARS_KEYPADPARA_OPTIONMODE" val="0"/>
  <p:tag name="ARS_SLIDECOMPGROUPCHARTTYPE" val="0"/>
  <p:tag name="ARS_SLIDE_DUENO" val="20"/>
  <p:tag name="ARS_SLIDE_PARTICIPANTNUM" val="20"/>
  <p:tag name="ARS_SLIDE_SUBMITNUM" val="20"/>
  <p:tag name="ARS_SLIDE_CORRECTNUM" val="0"/>
  <p:tag name="ARS_SLIDE_VOTEMEAN" val="2.25"/>
  <p:tag name="ARS_ISEXISTCHART" val="True"/>
  <p:tag name="ARS_RESPONSED" val="0"/>
  <p:tag name="ARS_SLIDE_ISRESPONSED" val="0"/>
  <p:tag name="ARS_PICTRUE_SHOWBYHAND" val="0"/>
  <p:tag name="ARS_CHOICE_OPTIONCOUNT" val="6"/>
  <p:tag name="ARS_SLIDE_OPTIONTEXTOLD1" val="1"/>
  <p:tag name="ARS_SLIDE_OPTIONTEXTOLD2" val="2"/>
  <p:tag name="ARS_SLIDE_OPTIONTEXTOLD3" val="3"/>
  <p:tag name="ARS_SLIDE_OPTIONTEXTOLD4" val="4"/>
  <p:tag name="ARS_SLIDE_OPTIONTEXTOLD5" val="5"/>
  <p:tag name="ARS_SLIDE_OPTIONTEXTOLD6" val="Option 6"/>
  <p:tag name="ARS_SLIDE_OPTIONTEXT" val="1&#10;2&#10;3&#10;4&#10;5&#10;Option 6"/>
  <p:tag name="ARS_PICTURE_LEFT_BAR" val="235,9557"/>
  <p:tag name="ARS_PICTURE_TOP_BAR" val="84"/>
  <p:tag name="ARS_PICTURE_HEIGHT_BAR" val="321"/>
  <p:tag name="ARS_PICTURE_WIDTH_BAR" val="176,0259"/>
  <p:tag name="ARS_CHARTCOLOR_0" val="-16738560"/>
  <p:tag name="ARS_CHARTCOLOR_1" val="-11151865"/>
  <p:tag name="ARS_CHARTCOLOR_2" val="-256"/>
  <p:tag name="ARS_CHARTCOLOR_3" val="-219818"/>
  <p:tag name="ARS_CHARTCOLOR_4" val="-37058"/>
  <p:tag name="ARS_CHARTCOLOR_5" val="-49152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2"/>
  <p:tag name="ARS_CHARTPARA_DATALABELFONTBOLD" val="False"/>
  <p:tag name="ARS_CHARTPARA_DATALABELFONTITALIC" val="False"/>
  <p:tag name="ARS_CHARTPARA_DATALABELFONTCOLOR" val="-16777216"/>
  <p:tag name="ARS_CHARTPARA_PICTURENAME" val="bea3034d-f3d1-4506-b982-37e5fca024e0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SHOW3D" val="0"/>
  <p:tag name="ARS_CHARTSHOWITEMTEXT" val="0"/>
  <p:tag name="NAME" val="1 - Préparer et tester les boîtiers2 – La barre d’outils QUIZ PLUS, les menus3 - Créer une question, paramétrer les votes et le résultat4 - Créer un podium4 - Effectuer le vote et récupérer les résultats"/>
  <p:tag name="ARS_CHARTPARA_SHOWWINDOW" val="0"/>
  <p:tag name="PXID" val="1"/>
  <p:tag name="SID" val="282"/>
  <p:tag name="ARS_CHARTPOINTWIDTH" val="0.5"/>
  <p:tag name="ARS_CHOICE_OPTIONLIMIT" val="1"/>
  <p:tag name="ARS_RESPONSEPARA_CANVOTE" val="cvAll"/>
  <p:tag name="ARS_RESPONSEPARA_NAMEMODE" val="1"/>
  <p:tag name="ARS_KEYPADPARA_CHECKUID" val="0"/>
  <p:tag name="ARS_CHOICE_SCOREMODE" val="0"/>
  <p:tag name="ARS_CHOICE_SCORERIGHT" val="0"/>
  <p:tag name="ARS_CHOICE_SCOREWRONG" val="0"/>
  <p:tag name="ARS_CHOICE_SCOREOPTIONZERO" val="0"/>
  <p:tag name="ARS_RESPONSETYPE" val="Choice"/>
  <p:tag name="ARS_SLIDE_OPTIONTEXT_SHAPEID" val="12"/>
  <p:tag name="ARS_PICTURE_LEFT_COLUMN" val="200"/>
  <p:tag name="ARS_PICTURE_TOP_COLUMN" val="100"/>
  <p:tag name="ARS_PICTURE_HEIGHT_COLUMN" val="400"/>
  <p:tag name="ARS_PICTURE_WIDTH_COLUMN" val="400"/>
  <p:tag name="ARS_CHARTPARA_DATAPERCENTBASE" val="crResponse"/>
  <p:tag name="ARS_CHARTPARA_SHOWTIME" val="csStop"/>
  <p:tag name="ARS_CHARTPARA_DATAFORMAT" val="ltNumberValue"/>
  <p:tag name="ARS_CHARTPARA_TYPE" val="ctBarBox"/>
  <p:tag name="ARS_CHARTPARA_NUMBERDEC" val="0"/>
  <p:tag name="ARS_CHARTPARA_PERCENTDEC" val="1"/>
  <p:tag name="ARS_KEYPADPARA_SUBMITMODE" val="0"/>
  <p:tag name="ARS_KEYPADPARA_MODIFYMODE" val="1"/>
  <p:tag name="ARS_KEYPADPARA_SECRECYMODE" val="0"/>
  <p:tag name="ARS_KEYPADPARA_OPTIONMODE" val="0"/>
  <p:tag name="ARS_SLIDECOMPGROUPCHARTTYPE" val="0"/>
  <p:tag name="ARS_SLIDE_DUENO" val="20"/>
  <p:tag name="ARS_SLIDE_PARTICIPANTNUM" val="20"/>
  <p:tag name="ARS_SLIDE_SUBMITNUM" val="20"/>
  <p:tag name="ARS_SLIDE_CORRECTNUM" val="0"/>
  <p:tag name="ARS_SLIDE_VOTEMEAN" val="2.25"/>
  <p:tag name="ARS_ISEXISTCHART" val="True"/>
  <p:tag name="ARS_RESPONSED" val="0"/>
  <p:tag name="ARS_SLIDE_ISRESPONSED" val="0"/>
  <p:tag name="ARS_PICTRUE_SHOWBYHAND" val="0"/>
  <p:tag name="ARS_CHOICE_OPTIONCOUNT" val="6"/>
  <p:tag name="ARS_SLIDE_OPTIONTEXTOLD1" val="1"/>
  <p:tag name="ARS_SLIDE_OPTIONTEXTOLD2" val="2"/>
  <p:tag name="ARS_SLIDE_OPTIONTEXTOLD3" val="3"/>
  <p:tag name="ARS_SLIDE_OPTIONTEXTOLD4" val="4"/>
  <p:tag name="ARS_SLIDE_OPTIONTEXTOLD5" val="5"/>
  <p:tag name="ARS_SLIDE_OPTIONTEXTOLD6" val="Option 6"/>
  <p:tag name="ARS_SLIDE_OPTIONTEXT" val="1&#10;2&#10;3&#10;4&#10;5&#10;Option 6"/>
  <p:tag name="ARS_PICTURE_LEFT_BAR" val="235,9557"/>
  <p:tag name="ARS_PICTURE_TOP_BAR" val="84"/>
  <p:tag name="ARS_PICTURE_HEIGHT_BAR" val="321"/>
  <p:tag name="ARS_PICTURE_WIDTH_BAR" val="176,0259"/>
  <p:tag name="ARS_CHARTCOLOR_0" val="-16738560"/>
  <p:tag name="ARS_CHARTCOLOR_1" val="-11151865"/>
  <p:tag name="ARS_CHARTCOLOR_2" val="-256"/>
  <p:tag name="ARS_CHARTCOLOR_3" val="-219818"/>
  <p:tag name="ARS_CHARTCOLOR_4" val="-37058"/>
  <p:tag name="ARS_CHARTCOLOR_5" val="-49152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2"/>
  <p:tag name="ARS_CHARTPARA_DATALABELFONTBOLD" val="False"/>
  <p:tag name="ARS_CHARTPARA_DATALABELFONTITALIC" val="False"/>
  <p:tag name="ARS_CHARTPARA_DATALABELFONTCOLOR" val="-16777216"/>
  <p:tag name="ARS_CHARTPARA_PICTURENAME" val="bea3034d-f3d1-4506-b982-37e5fca024e0.jp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SHOW3D" val="0"/>
  <p:tag name="ARS_CHARTSHOWITEMTEXT" val="0"/>
  <p:tag name="NAME" val="1 - Préparer et tester les boîtiers2 – La barre d’outils QUIZ PLUS, les menus3 - Créer une question, paramétrer les votes et le résultat4 - Créer un podium4 - Effectuer le vote et récupérer les résultats"/>
  <p:tag name="ARS_CHARTPARA_SHOWWINDOW" val="0"/>
  <p:tag name="PXID" val="1"/>
  <p:tag name="SID" val="282"/>
  <p:tag name="ARS_CHARTPOINTWIDTH" val="0.5"/>
  <p:tag name="ARS_CHOICE_OPTIONLIMIT" val="1"/>
  <p:tag name="ARS_RESPONSEPARA_CANVOTE" val="cvAll"/>
  <p:tag name="ARS_RESPONSEPARA_NAMEMODE" val="1"/>
  <p:tag name="ARS_KEYPADPARA_CHECKUID" val="0"/>
  <p:tag name="ARS_CHOICE_SCOREMODE" val="0"/>
  <p:tag name="ARS_CHOICE_SCORERIGHT" val="0"/>
  <p:tag name="ARS_CHOICE_SCOREWRONG" val="0"/>
  <p:tag name="ARS_CHOICE_SCOREOPTIONZERO" val="0"/>
  <p:tag name="ARS_RESPONSETYPE" val="Choice"/>
  <p:tag name="ARS_SLIDE_OPTIONTEXT_SHAPEID" val="12"/>
  <p:tag name="ARS_PICTURE_LEFT_COLUMN" val="200"/>
  <p:tag name="ARS_PICTURE_TOP_COLUMN" val="100"/>
  <p:tag name="ARS_PICTURE_HEIGHT_COLUMN" val="400"/>
  <p:tag name="ARS_PICTURE_WIDTH_COLUMN" val="400"/>
  <p:tag name="ARS_CHARTPARA_DATAPERCENTBASE" val="crResponse"/>
  <p:tag name="ARS_CHARTPARA_SHOWTIME" val="csStop"/>
  <p:tag name="ARS_CHARTPARA_DATAFORMAT" val="ltNumberValue"/>
  <p:tag name="ARS_CHARTPARA_TYPE" val="ctBarBox"/>
  <p:tag name="ARS_CHARTPARA_NUMBERDEC" val="0"/>
  <p:tag name="ARS_CHARTPARA_PERCENTDEC" val="1"/>
  <p:tag name="ARS_KEYPADPARA_SUBMITMODE" val="0"/>
  <p:tag name="ARS_KEYPADPARA_MODIFYMODE" val="1"/>
  <p:tag name="ARS_KEYPADPARA_SECRECYMODE" val="0"/>
  <p:tag name="ARS_KEYPADPARA_OPTIONMODE" val="0"/>
  <p:tag name="ARS_SLIDECOMPGROUPCHARTTYPE" val="0"/>
  <p:tag name="ARS_SLIDE_DUENO" val="20"/>
  <p:tag name="ARS_SLIDE_PARTICIPANTNUM" val="20"/>
  <p:tag name="ARS_SLIDE_SUBMITNUM" val="20"/>
  <p:tag name="ARS_SLIDE_CORRECTNUM" val="0"/>
  <p:tag name="ARS_SLIDE_VOTEMEAN" val="2.25"/>
  <p:tag name="ARS_ISEXISTCHART" val="True"/>
  <p:tag name="ARS_RESPONSED" val="0"/>
  <p:tag name="ARS_SLIDE_ISRESPONSED" val="0"/>
  <p:tag name="ARS_PICTRUE_SHOWBYHAND" val="0"/>
  <p:tag name="ARS_CHOICE_OPTIONCOUNT" val="6"/>
  <p:tag name="ARS_SLIDE_OPTIONTEXTOLD1" val="1"/>
  <p:tag name="ARS_SLIDE_OPTIONTEXTOLD2" val="2"/>
  <p:tag name="ARS_SLIDE_OPTIONTEXTOLD3" val="3"/>
  <p:tag name="ARS_SLIDE_OPTIONTEXTOLD4" val="4"/>
  <p:tag name="ARS_SLIDE_OPTIONTEXTOLD5" val="5"/>
  <p:tag name="ARS_SLIDE_OPTIONTEXTOLD6" val="Option 6"/>
  <p:tag name="ARS_SLIDE_OPTIONTEXT" val="1&#10;2&#10;3&#10;4&#10;5&#10;Option 6"/>
  <p:tag name="ARS_PICTURE_LEFT_BAR" val="235,9557"/>
  <p:tag name="ARS_PICTURE_TOP_BAR" val="84"/>
  <p:tag name="ARS_PICTURE_HEIGHT_BAR" val="321"/>
  <p:tag name="ARS_PICTURE_WIDTH_BAR" val="176,0259"/>
  <p:tag name="ARS_CHARTCOLOR_0" val="-16738560"/>
  <p:tag name="ARS_CHARTCOLOR_1" val="-11151865"/>
  <p:tag name="ARS_CHARTCOLOR_2" val="-256"/>
  <p:tag name="ARS_CHARTCOLOR_3" val="-219818"/>
  <p:tag name="ARS_CHARTCOLOR_4" val="-37058"/>
  <p:tag name="ARS_CHARTCOLOR_5" val="-49152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2"/>
  <p:tag name="ARS_CHARTPARA_DATALABELFONTBOLD" val="False"/>
  <p:tag name="ARS_CHARTPARA_DATALABELFONTITALIC" val="False"/>
  <p:tag name="ARS_CHARTPARA_DATALABELFONTCOLOR" val="-16777216"/>
  <p:tag name="ARS_CHARTPARA_PICTURENAME" val="bea3034d-f3d1-4506-b982-37e5fca024e0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SHOW3D" val="0"/>
  <p:tag name="ARS_CHARTSHOWITEMTEXT" val="0"/>
  <p:tag name="NAME" val="1 - Préparer et tester les boîtiers2 – La barre d’outils QUIZ PLUS, les menus3 - Créer une question, paramétrer les votes et le résultat4 - Créer un podium4 - Effectuer le vote et récupérer les résultats"/>
  <p:tag name="ARS_CHARTPARA_SHOWWINDOW" val="0"/>
  <p:tag name="PXID" val="1"/>
  <p:tag name="SID" val="282"/>
  <p:tag name="ARS_CHARTPOINTWIDTH" val="0.5"/>
  <p:tag name="ARS_CHOICE_OPTIONLIMIT" val="1"/>
  <p:tag name="ARS_RESPONSEPARA_CANVOTE" val="cvAll"/>
  <p:tag name="ARS_RESPONSEPARA_NAMEMODE" val="1"/>
  <p:tag name="ARS_KEYPADPARA_CHECKUID" val="0"/>
  <p:tag name="ARS_CHOICE_SCOREMODE" val="0"/>
  <p:tag name="ARS_CHOICE_SCORERIGHT" val="0"/>
  <p:tag name="ARS_CHOICE_SCOREWRONG" val="0"/>
  <p:tag name="ARS_CHOICE_SCOREOPTIONZERO" val="0"/>
  <p:tag name="ARS_RESPONSETYPE" val="Choice"/>
  <p:tag name="ARS_SLIDE_OPTIONTEXT_SHAPEID" val="12"/>
  <p:tag name="ARS_PICTURE_LEFT_COLUMN" val="200"/>
  <p:tag name="ARS_PICTURE_TOP_COLUMN" val="100"/>
  <p:tag name="ARS_PICTURE_HEIGHT_COLUMN" val="400"/>
  <p:tag name="ARS_PICTURE_WIDTH_COLUMN" val="400"/>
  <p:tag name="ARS_CHARTPARA_DATAPERCENTBASE" val="crResponse"/>
  <p:tag name="ARS_CHARTPARA_SHOWTIME" val="csStop"/>
  <p:tag name="ARS_CHARTPARA_DATAFORMAT" val="ltNumberValue"/>
  <p:tag name="ARS_CHARTPARA_TYPE" val="ctBarBox"/>
  <p:tag name="ARS_CHARTPARA_NUMBERDEC" val="0"/>
  <p:tag name="ARS_CHARTPARA_PERCENTDEC" val="1"/>
  <p:tag name="ARS_KEYPADPARA_SUBMITMODE" val="0"/>
  <p:tag name="ARS_KEYPADPARA_MODIFYMODE" val="1"/>
  <p:tag name="ARS_KEYPADPARA_SECRECYMODE" val="0"/>
  <p:tag name="ARS_KEYPADPARA_OPTIONMODE" val="0"/>
  <p:tag name="ARS_SLIDECOMPGROUPCHARTTYPE" val="0"/>
  <p:tag name="ARS_SLIDE_DUENO" val="20"/>
  <p:tag name="ARS_SLIDE_PARTICIPANTNUM" val="20"/>
  <p:tag name="ARS_SLIDE_SUBMITNUM" val="20"/>
  <p:tag name="ARS_SLIDE_CORRECTNUM" val="0"/>
  <p:tag name="ARS_SLIDE_VOTEMEAN" val="2.25"/>
  <p:tag name="ARS_ISEXISTCHART" val="True"/>
  <p:tag name="ARS_RESPONSED" val="0"/>
  <p:tag name="ARS_SLIDE_ISRESPONSED" val="0"/>
  <p:tag name="ARS_PICTRUE_SHOWBYHAND" val="0"/>
  <p:tag name="ARS_CHOICE_OPTIONCOUNT" val="6"/>
  <p:tag name="ARS_SLIDE_OPTIONTEXTOLD1" val="1"/>
  <p:tag name="ARS_SLIDE_OPTIONTEXTOLD2" val="2"/>
  <p:tag name="ARS_SLIDE_OPTIONTEXTOLD3" val="3"/>
  <p:tag name="ARS_SLIDE_OPTIONTEXTOLD4" val="4"/>
  <p:tag name="ARS_SLIDE_OPTIONTEXTOLD5" val="5"/>
  <p:tag name="ARS_SLIDE_OPTIONTEXTOLD6" val="Option 6"/>
  <p:tag name="ARS_SLIDE_OPTIONTEXT" val="1&#10;2&#10;3&#10;4&#10;5&#10;Option 6"/>
  <p:tag name="ARS_PICTURE_LEFT_BAR" val="235,9557"/>
  <p:tag name="ARS_PICTURE_TOP_BAR" val="84"/>
  <p:tag name="ARS_PICTURE_HEIGHT_BAR" val="321"/>
  <p:tag name="ARS_PICTURE_WIDTH_BAR" val="176,0259"/>
  <p:tag name="ARS_CHARTCOLOR_0" val="-16738560"/>
  <p:tag name="ARS_CHARTCOLOR_1" val="-11151865"/>
  <p:tag name="ARS_CHARTCOLOR_2" val="-256"/>
  <p:tag name="ARS_CHARTCOLOR_3" val="-219818"/>
  <p:tag name="ARS_CHARTCOLOR_4" val="-37058"/>
  <p:tag name="ARS_CHARTCOLOR_5" val="-49152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2"/>
  <p:tag name="ARS_CHARTPARA_DATALABELFONTBOLD" val="False"/>
  <p:tag name="ARS_CHARTPARA_DATALABELFONTITALIC" val="False"/>
  <p:tag name="ARS_CHARTPARA_DATALABELFONTCOLOR" val="-16777216"/>
  <p:tag name="ARS_CHARTPARA_PICTURENAME" val="bea3034d-f3d1-4506-b982-37e5fca024e0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SHOW3D" val="0"/>
  <p:tag name="ARS_CHARTSHOWITEMTEXT" val="0"/>
  <p:tag name="NAME" val="1 - Préparer et tester les boîtiers2 – La barre d’outils QUIZ PLUS, les menus3 - Créer une question, paramétrer les votes et le résultat4 - Créer un podium4 - Effectuer le vote et récupérer les résultats"/>
  <p:tag name="ARS_CHARTPARA_SHOWWINDOW" val="0"/>
  <p:tag name="PXID" val="1"/>
  <p:tag name="SID" val="282"/>
  <p:tag name="ARS_CHARTPOINTWIDTH" val="0.5"/>
  <p:tag name="ARS_CHOICE_OPTIONLIMIT" val="1"/>
  <p:tag name="ARS_RESPONSEPARA_CANVOTE" val="cvAll"/>
  <p:tag name="ARS_RESPONSEPARA_NAMEMODE" val="1"/>
  <p:tag name="ARS_KEYPADPARA_CHECKUID" val="0"/>
  <p:tag name="ARS_CHOICE_SCOREMODE" val="0"/>
  <p:tag name="ARS_CHOICE_SCORERIGHT" val="0"/>
  <p:tag name="ARS_CHOICE_SCOREWRONG" val="0"/>
  <p:tag name="ARS_CHOICE_SCOREOPTIONZERO" val="0"/>
  <p:tag name="ARS_RESPONSETYPE" val="Choice"/>
  <p:tag name="ARS_SLIDE_OPTIONTEXT_SHAPEID" val="12"/>
  <p:tag name="ARS_PICTURE_LEFT_COLUMN" val="200"/>
  <p:tag name="ARS_PICTURE_TOP_COLUMN" val="100"/>
  <p:tag name="ARS_PICTURE_HEIGHT_COLUMN" val="400"/>
  <p:tag name="ARS_PICTURE_WIDTH_COLUMN" val="400"/>
  <p:tag name="ARS_CHARTPARA_DATAPERCENTBASE" val="crResponse"/>
  <p:tag name="ARS_CHARTPARA_SHOWTIME" val="csStop"/>
  <p:tag name="ARS_CHARTPARA_DATAFORMAT" val="ltNumberValue"/>
  <p:tag name="ARS_CHARTPARA_TYPE" val="ctBarBox"/>
  <p:tag name="ARS_CHARTPARA_NUMBERDEC" val="0"/>
  <p:tag name="ARS_CHARTPARA_PERCENTDEC" val="1"/>
  <p:tag name="ARS_KEYPADPARA_SUBMITMODE" val="0"/>
  <p:tag name="ARS_KEYPADPARA_MODIFYMODE" val="1"/>
  <p:tag name="ARS_KEYPADPARA_SECRECYMODE" val="0"/>
  <p:tag name="ARS_KEYPADPARA_OPTIONMODE" val="0"/>
  <p:tag name="ARS_SLIDECOMPGROUPCHARTTYPE" val="0"/>
  <p:tag name="ARS_SLIDE_DUENO" val="20"/>
  <p:tag name="ARS_SLIDE_PARTICIPANTNUM" val="20"/>
  <p:tag name="ARS_SLIDE_SUBMITNUM" val="20"/>
  <p:tag name="ARS_SLIDE_CORRECTNUM" val="0"/>
  <p:tag name="ARS_SLIDE_VOTEMEAN" val="2.25"/>
  <p:tag name="ARS_ISEXISTCHART" val="True"/>
  <p:tag name="ARS_RESPONSED" val="0"/>
  <p:tag name="ARS_SLIDE_ISRESPONSED" val="0"/>
  <p:tag name="ARS_PICTRUE_SHOWBYHAND" val="0"/>
  <p:tag name="ARS_CHOICE_OPTIONCOUNT" val="6"/>
  <p:tag name="ARS_SLIDE_OPTIONTEXTOLD1" val="1"/>
  <p:tag name="ARS_SLIDE_OPTIONTEXTOLD2" val="2"/>
  <p:tag name="ARS_SLIDE_OPTIONTEXTOLD3" val="3"/>
  <p:tag name="ARS_SLIDE_OPTIONTEXTOLD4" val="4"/>
  <p:tag name="ARS_SLIDE_OPTIONTEXTOLD5" val="5"/>
  <p:tag name="ARS_SLIDE_OPTIONTEXTOLD6" val="Option 6"/>
  <p:tag name="ARS_SLIDE_OPTIONTEXT" val="1&#10;2&#10;3&#10;4&#10;5&#10;Option 6"/>
  <p:tag name="ARS_PICTURE_LEFT_BAR" val="235,9557"/>
  <p:tag name="ARS_PICTURE_TOP_BAR" val="84"/>
  <p:tag name="ARS_PICTURE_HEIGHT_BAR" val="321"/>
  <p:tag name="ARS_PICTURE_WIDTH_BAR" val="176,0259"/>
  <p:tag name="ARS_CHARTCOLOR_0" val="-16738560"/>
  <p:tag name="ARS_CHARTCOLOR_1" val="-11151865"/>
  <p:tag name="ARS_CHARTCOLOR_2" val="-256"/>
  <p:tag name="ARS_CHARTCOLOR_3" val="-219818"/>
  <p:tag name="ARS_CHARTCOLOR_4" val="-37058"/>
  <p:tag name="ARS_CHARTCOLOR_5" val="-49152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2"/>
  <p:tag name="ARS_CHARTPARA_DATALABELFONTBOLD" val="False"/>
  <p:tag name="ARS_CHARTPARA_DATALABELFONTITALIC" val="False"/>
  <p:tag name="ARS_CHARTPARA_DATALABELFONTCOLOR" val="-16777216"/>
  <p:tag name="ARS_CHARTPARA_PICTURENAME" val="bea3034d-f3d1-4506-b982-37e5fca024e0.jpg"/>
</p:tagLst>
</file>

<file path=ppt/theme/theme1.xml><?xml version="1.0" encoding="utf-8"?>
<a:theme xmlns:a="http://schemas.openxmlformats.org/drawingml/2006/main" name="Office 主题">
  <a:themeElements>
    <a:clrScheme name="自定义 3">
      <a:dk1>
        <a:srgbClr val="000000"/>
      </a:dk1>
      <a:lt1>
        <a:srgbClr val="FFFFFF"/>
      </a:lt1>
      <a:dk2>
        <a:srgbClr val="FF0000"/>
      </a:dk2>
      <a:lt2>
        <a:srgbClr val="7F7F7F"/>
      </a:lt2>
      <a:accent1>
        <a:srgbClr val="ECC880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8225</TotalTime>
  <Words>506</Words>
  <Application>Microsoft Office PowerPoint</Application>
  <PresentationFormat>Affichage à l'écran (16:9)</PresentationFormat>
  <Paragraphs>204</Paragraphs>
  <Slides>21</Slides>
  <Notes>21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Office 主题</vt:lpstr>
      <vt:lpstr>PHOTO-PAINT Home &amp; Student</vt:lpstr>
      <vt:lpstr>Présentation PowerPoint</vt:lpstr>
      <vt:lpstr>Evaluez l’impact de 1 (faible) à 6 (élevé)</vt:lpstr>
      <vt:lpstr>Evaluez la Probabilité 1 (faible) à 6 (élevé)</vt:lpstr>
      <vt:lpstr>Evaluez l’impact de 1 (faible) à 6 (élevé)</vt:lpstr>
      <vt:lpstr>Evaluez la Probabilité 1 (faible) à 6 (élevé)</vt:lpstr>
      <vt:lpstr>Evaluez l’impact de 1 (faible) à 6 (élevé)</vt:lpstr>
      <vt:lpstr>Evaluez la Probabilité 1 (faible) à 6 (élevé)</vt:lpstr>
      <vt:lpstr>Evaluez l’impact de 1 (faible) à 6 (élevé)</vt:lpstr>
      <vt:lpstr>Evaluez la Probabilité 1 (faible) à 6 (élevé)</vt:lpstr>
      <vt:lpstr>Evaluez l’impact de 1 (faible) à 6 (élevé)</vt:lpstr>
      <vt:lpstr>Evaluez la Probabilité 1 (faible) à 6 (élevé)</vt:lpstr>
      <vt:lpstr>Evaluez l’impact de 1 (faible) à 6 (élevé)</vt:lpstr>
      <vt:lpstr>Evaluez la Probabilité 1 (faible) à 6 (élevé)</vt:lpstr>
      <vt:lpstr>Evaluez l’impact de 1 (faible) à 6 (élevé)</vt:lpstr>
      <vt:lpstr>Evaluez la Probabilité 1 (faible) à 6 (élevé)</vt:lpstr>
      <vt:lpstr>Evaluez l’impact de 1 (faible) à 6 (élevé)</vt:lpstr>
      <vt:lpstr>Evaluez la Probabilité 1 (faible) à 6 (élevé)</vt:lpstr>
      <vt:lpstr>Evaluez l’impact de 1 (faible) à 6 (élevé)</vt:lpstr>
      <vt:lpstr>Evaluez la Probabilité 1 (faible) à 6 (élevé)</vt:lpstr>
      <vt:lpstr>Evaluez l’impact de 1 (faible) à 6 (élevé)</vt:lpstr>
      <vt:lpstr>Evaluez la Probabilité 1 (faible) à 6 (élevé)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PCSYL64</dc:creator>
  <cp:lastModifiedBy>Sylvain MERIAN</cp:lastModifiedBy>
  <cp:revision>304</cp:revision>
  <cp:lastPrinted>2018-03-21T16:03:34Z</cp:lastPrinted>
  <dcterms:modified xsi:type="dcterms:W3CDTF">2019-03-15T13:49:12Z</dcterms:modified>
</cp:coreProperties>
</file>