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334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AACC3-E33B-4EAA-B890-D314F670814B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CC53E-1D33-479D-86B2-77BD934ED9A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414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8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57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57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989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98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0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14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9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949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0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9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095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19C5-E95D-414F-AD26-E3CB3684282E}" type="datetimeFigureOut">
              <a:rPr lang="en-US" smtClean="0"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D6191-2798-4D3B-B66C-2505EFDF2794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GabGood"/>
          <p:cNvSpPr/>
          <p:nvPr userDrawn="1"/>
        </p:nvSpPr>
        <p:spPr>
          <a:xfrm>
            <a:off x="-9144000" y="457200"/>
            <a:ext cx="914400" cy="457200"/>
          </a:xfrm>
          <a:prstGeom prst="cube">
            <a:avLst/>
          </a:prstGeom>
          <a:solidFill>
            <a:srgbClr val="00E82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GabBad"/>
          <p:cNvSpPr/>
          <p:nvPr userDrawn="1"/>
        </p:nvSpPr>
        <p:spPr>
          <a:xfrm>
            <a:off x="-9144000" y="1371600"/>
            <a:ext cx="914400" cy="457200"/>
          </a:xfrm>
          <a:prstGeom prst="cube">
            <a:avLst/>
          </a:prstGeom>
          <a:solidFill>
            <a:srgbClr val="135EF3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GabNul"/>
          <p:cNvSpPr/>
          <p:nvPr userDrawn="1"/>
        </p:nvSpPr>
        <p:spPr>
          <a:xfrm>
            <a:off x="-9144000" y="2286000"/>
            <a:ext cx="914400" cy="457200"/>
          </a:xfrm>
          <a:prstGeom prst="cube">
            <a:avLst/>
          </a:prstGeom>
          <a:solidFill>
            <a:srgbClr val="FF804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9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1.gif"/><Relationship Id="rId4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188640"/>
            <a:ext cx="7793831" cy="704329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Projet</a:t>
            </a:r>
            <a:r>
              <a:rPr lang="en-US" dirty="0"/>
              <a:t> 1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rentabilité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4840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</a:rPr>
              <a:t>Projet</a:t>
            </a:r>
            <a:r>
              <a:rPr lang="en-US" dirty="0">
                <a:solidFill>
                  <a:prstClr val="black"/>
                </a:solidFill>
              </a:rPr>
              <a:t> 5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faisabilité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835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Projet</a:t>
            </a:r>
            <a:r>
              <a:rPr lang="en-US" dirty="0"/>
              <a:t> 6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rentabilité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168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6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</a:rPr>
              <a:t>Projet</a:t>
            </a:r>
            <a:r>
              <a:rPr lang="en-US" dirty="0">
                <a:solidFill>
                  <a:prstClr val="black"/>
                </a:solidFill>
              </a:rPr>
              <a:t> 6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faisabilité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155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Projet</a:t>
            </a:r>
            <a:r>
              <a:rPr lang="en-US" dirty="0"/>
              <a:t> 7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rentabilité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97046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7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Projet7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faisabilité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461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1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1" y="188641"/>
            <a:ext cx="7793831" cy="70432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</a:rPr>
              <a:t>Projet</a:t>
            </a:r>
            <a:r>
              <a:rPr lang="en-US" dirty="0">
                <a:solidFill>
                  <a:prstClr val="black"/>
                </a:solidFill>
              </a:rPr>
              <a:t> 1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faisabilité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54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12189"/>
            <a:ext cx="8229600" cy="1143000"/>
          </a:xfrm>
        </p:spPr>
        <p:txBody>
          <a:bodyPr anchor="t" anchorCtr="0">
            <a:normAutofit/>
          </a:bodyPr>
          <a:lstStyle/>
          <a:p>
            <a:r>
              <a:rPr lang="en-US" dirty="0" err="1"/>
              <a:t>Projet</a:t>
            </a:r>
            <a:r>
              <a:rPr lang="en-US" dirty="0"/>
              <a:t> 2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rentabilité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96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2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</a:rPr>
              <a:t>Projet</a:t>
            </a:r>
            <a:r>
              <a:rPr lang="en-US" dirty="0">
                <a:solidFill>
                  <a:prstClr val="black"/>
                </a:solidFill>
              </a:rPr>
              <a:t> 2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faisabilité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546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50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Projet</a:t>
            </a:r>
            <a:r>
              <a:rPr lang="en-US" dirty="0"/>
              <a:t> 3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rentabilité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6058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3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</a:rPr>
              <a:t>Projet</a:t>
            </a:r>
            <a:r>
              <a:rPr lang="en-US" dirty="0">
                <a:solidFill>
                  <a:prstClr val="black"/>
                </a:solidFill>
              </a:rPr>
              <a:t> 3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faisabilité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013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503"/>
            <a:ext cx="8229600" cy="1143000"/>
          </a:xfrm>
        </p:spPr>
        <p:txBody>
          <a:bodyPr anchor="t" anchorCtr="0">
            <a:normAutofit/>
          </a:bodyPr>
          <a:lstStyle/>
          <a:p>
            <a:r>
              <a:rPr lang="en-US" dirty="0" err="1"/>
              <a:t>Projet</a:t>
            </a:r>
            <a:r>
              <a:rPr lang="en-US" dirty="0"/>
              <a:t> 4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40450" y="892969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rentabilité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9760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4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err="1">
                <a:solidFill>
                  <a:prstClr val="black"/>
                </a:solidFill>
              </a:rPr>
              <a:t>Projet</a:t>
            </a:r>
            <a:r>
              <a:rPr lang="en-US" dirty="0">
                <a:solidFill>
                  <a:prstClr val="black"/>
                </a:solidFill>
              </a:rPr>
              <a:t> 4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faisabilité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3259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Projet</a:t>
            </a:r>
            <a:r>
              <a:rPr lang="en-US" dirty="0"/>
              <a:t> 5</a:t>
            </a:r>
          </a:p>
        </p:txBody>
      </p:sp>
      <p:sp>
        <p:nvSpPr>
          <p:cNvPr id="5" name="BtnOuvFer"/>
          <p:cNvSpPr/>
          <p:nvPr>
            <p:custDataLst>
              <p:tags r:id="rId3"/>
            </p:custDataLst>
          </p:nvPr>
        </p:nvSpPr>
        <p:spPr>
          <a:xfrm>
            <a:off x="8251031" y="0"/>
            <a:ext cx="892969" cy="89296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6" name="VoteCounter"/>
          <p:cNvSpPr/>
          <p:nvPr/>
        </p:nvSpPr>
        <p:spPr>
          <a:xfrm>
            <a:off x="8251031" y="892969"/>
            <a:ext cx="892969" cy="3048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</a:rPr>
              <a:t>0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827584" y="904101"/>
            <a:ext cx="6537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Evaluez de 1 à 4 en terme de rentabilité</a:t>
            </a:r>
          </a:p>
        </p:txBody>
      </p:sp>
      <p:sp>
        <p:nvSpPr>
          <p:cNvPr id="17" name="QLib1"/>
          <p:cNvSpPr txBox="1"/>
          <p:nvPr/>
        </p:nvSpPr>
        <p:spPr>
          <a:xfrm>
            <a:off x="702487" y="3759423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8" name="QLib2"/>
          <p:cNvSpPr txBox="1"/>
          <p:nvPr/>
        </p:nvSpPr>
        <p:spPr>
          <a:xfrm>
            <a:off x="702487" y="3044864"/>
            <a:ext cx="340158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9" name="QLib3"/>
          <p:cNvSpPr txBox="1"/>
          <p:nvPr/>
        </p:nvSpPr>
        <p:spPr>
          <a:xfrm>
            <a:off x="702487" y="2435630"/>
            <a:ext cx="541956" cy="46166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0" name="QLib4"/>
          <p:cNvSpPr txBox="1"/>
          <p:nvPr/>
        </p:nvSpPr>
        <p:spPr>
          <a:xfrm>
            <a:off x="702487" y="1841450"/>
            <a:ext cx="409086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2400" dirty="0">
                <a:latin typeface="Calibri" panose="020F0502020204030204" pitchFamily="34" charset="0"/>
              </a:rPr>
              <a:t>4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238752" y="192580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Elevé</a:t>
            </a:r>
          </a:p>
        </p:txBody>
      </p:sp>
      <p:sp>
        <p:nvSpPr>
          <p:cNvPr id="16" name="Triangle isocèle 22">
            <a:extLst>
              <a:ext uri="{FF2B5EF4-FFF2-40B4-BE49-F238E27FC236}">
                <a16:creationId xmlns:a16="http://schemas.microsoft.com/office/drawing/2014/main" id="{7B4FEC00-1FB2-487B-9927-5701D682F13A}"/>
              </a:ext>
            </a:extLst>
          </p:cNvPr>
          <p:cNvSpPr/>
          <p:nvPr/>
        </p:nvSpPr>
        <p:spPr>
          <a:xfrm flipV="1">
            <a:off x="1244443" y="1968113"/>
            <a:ext cx="754188" cy="2252975"/>
          </a:xfrm>
          <a:prstGeom prst="triangle">
            <a:avLst/>
          </a:prstGeom>
          <a:gradFill flip="none" rotWithShape="1">
            <a:gsLst>
              <a:gs pos="49000">
                <a:srgbClr val="FFFF00"/>
              </a:gs>
              <a:gs pos="0">
                <a:srgbClr val="FF0000"/>
              </a:gs>
              <a:gs pos="99000">
                <a:srgbClr val="00B05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737996A3-5D66-47AE-97D7-CBC6BBE1E366}"/>
              </a:ext>
            </a:extLst>
          </p:cNvPr>
          <p:cNvSpPr txBox="1"/>
          <p:nvPr/>
        </p:nvSpPr>
        <p:spPr>
          <a:xfrm>
            <a:off x="2013503" y="38517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Très faible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02836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ID1" val="256"/>
  <p:tag name="RQSID6" val="268;"/>
  <p:tag name="RQQID6" val="6;"/>
  <p:tag name="SENDDATAS" val="0"/>
  <p:tag name="SENDMETHODE" val="1"/>
  <p:tag name="SENDTO" val="demo@e-powervote.com"/>
  <p:tag name="PROGRAMID" val="0"/>
  <p:tag name="GROUPID" val="0"/>
  <p:tag name="USEQIDPERSO" val="-1"/>
  <p:tag name="RQSID1" val="258;"/>
  <p:tag name="RQQID1" val="2;"/>
  <p:tag name="RQSID2" val="262;"/>
  <p:tag name="RQQID2" val="3;"/>
  <p:tag name="RQSID3" val="264;"/>
  <p:tag name="RQQID3" val="4;"/>
  <p:tag name="RQSID4" val="266;"/>
  <p:tag name="RQQID4" val="5;"/>
  <p:tag name="RQSID5" val="268;"/>
  <p:tag name="RQQID5" val="6;"/>
  <p:tag name="AFFBOXCONTROLFORMAT" val="-1"/>
  <p:tag name="ARS_PPT_DBNAME" val="Sample OK[20190315113738752].mdb"/>
  <p:tag name="QREP1" val="4"/>
  <p:tag name="QREPREP1" val="1"/>
  <p:tag name="QTYPE1" val="0"/>
  <p:tag name="SID2" val="289"/>
  <p:tag name="QREP2" val="4"/>
  <p:tag name="QREPREP2" val="1"/>
  <p:tag name="QTYPE2" val="0"/>
  <p:tag name="USEMACROSPRIVEES" val="0"/>
  <p:tag name="NBREPONSES" val="0"/>
  <p:tag name="SID3" val="290"/>
  <p:tag name="QREP3" val="4"/>
  <p:tag name="QREPREP3" val="1"/>
  <p:tag name="SID4" val="291"/>
  <p:tag name="QREP4" val="4"/>
  <p:tag name="QREPREP4" val="1"/>
  <p:tag name="QTYPE4" val="0"/>
  <p:tag name="SID5" val="292"/>
  <p:tag name="QREP5" val="4"/>
  <p:tag name="QREPREP5" val="1"/>
  <p:tag name="QTYPE5" val="0"/>
  <p:tag name="SID6" val="294"/>
  <p:tag name="SID7" val="293"/>
  <p:tag name="QREP7" val="4"/>
  <p:tag name="QREPREP7" val="1"/>
  <p:tag name="QTYPE7" val="0"/>
  <p:tag name="SID8" val="295"/>
  <p:tag name="SID9" val="296"/>
  <p:tag name="SID10" val="297"/>
  <p:tag name="SID11" val="298"/>
  <p:tag name="SID12" val="299"/>
  <p:tag name="SID13" val="300"/>
  <p:tag name="SID14" val="301"/>
  <p:tag name="NBQUESTIONS" val="14"/>
  <p:tag name="RES1" val="13:00001=3;00002=4;00003=2;00004=3;00005=3;00006=4;00007=4;00008=1;00009=4;00010=2;00011=3;00012=2;00013=1;"/>
  <p:tag name="RES2" val="13:00001=2;00002=2;00003=3;00004=2;00005=2;00006=3;00007=4;00008=1;00009=2;00010=1;00011=4;00012=2;00013=4;"/>
  <p:tag name="RES3" val="13:00001=4;00002=2;00003=1;00004=2;00005=1;00006=1;00007=3;00008=1;00009=2;00010=2;00011=3;00012=3;00013=1;"/>
  <p:tag name="RES4" val="13:00001=4;00002=2;00003=1;00004=1;00005=2;00006=3;00007=4;00008=2;00009=1;00010=2;00011=4;00012=3;00013=1;"/>
  <p:tag name="RES5" val="13:00001=4;00002=3;00003=4;00004=1;00005=1;00006=1;00007=3;00008=4;00009=4;00010=4;00011=4;00012=2;00013=2;"/>
  <p:tag name="RES7" val="13:00001=1;00002=3;00003=4;00004=4;00005=1;00006=1;00007=2;00008=1;00009=3;00010=4;00011=4;00012=2;00013=1;"/>
  <p:tag name="RES6" val="13:00001=4;00002=1;00003=4;00004=4;00005=1;00006=1;00007=3;00008=1;00009=2;00010=2;00011=1;00012=1;00013=2;"/>
  <p:tag name="RES8" val="13:00001=2;00002=4;00003=2;00004=4;00005=2;00006=4;00007=2;00008=2;00009=2;00010=3;00011=2;00012=4;00013=3;"/>
  <p:tag name="RES9" val="13:00001=1;00002=2;00003=2;00004=2;00005=4;00006=1;00007=1;00008=2;00009=2;00010=4;00011=4;00012=2;00013=2;"/>
  <p:tag name="RES10" val="13:00001=3;00002=3;00003=1;00004=1;00005=4;00006=3;00007=3;00008=3;00009=2;00010=3;00011=2;00012=2;00013=3;"/>
  <p:tag name="RES11" val="13:00001=2;00002=4;00003=4;00004=1;00005=4;00006=1;00007=4;00008=2;00009=4;00010=3;00011=2;00012=1;00013=4;"/>
  <p:tag name="RES12" val="13:00001=4;00002=3;00003=2;00004=3;00005=4;00006=3;00007=3;00008=2;00009=2;00010=4;00011=1;00012=1;00013=4;"/>
  <p:tag name="RES13" val="13:00001=3;00002=2;00003=4;00004=1;00005=2;00006=1;00007=1;00008=4;00009=2;00010=2;00011=3;00012=2;00013=3;"/>
  <p:tag name="RES14" val="13:00001=1;00002=1;00003=2;00004=3;00005=3;00006=1;00007=1;00008=2;00009=3;00010=2;00011=4;00012=1;00013=4;"/>
  <p:tag name="XLSEXPORT" val="20"/>
  <p:tag name="QREP6" val="4"/>
  <p:tag name="QREPREP6" val="1"/>
  <p:tag name="QTYPE6" val="0"/>
  <p:tag name="QREP8" val="4"/>
  <p:tag name="QREPREP8" val="1"/>
  <p:tag name="QTYPE8" val="0"/>
  <p:tag name="QREP9" val="4"/>
  <p:tag name="QREPREP9" val="1"/>
  <p:tag name="QTYPE9" val="0"/>
  <p:tag name="QREP10" val="4"/>
  <p:tag name="QREPREP10" val="1"/>
  <p:tag name="QTYPE10" val="0"/>
  <p:tag name="QREP11" val="4"/>
  <p:tag name="QREPREP11" val="1"/>
  <p:tag name="QTYPE11" val="0"/>
  <p:tag name="QREP12" val="4"/>
  <p:tag name="QREPREP12" val="1"/>
  <p:tag name="QTYPE12" val="0"/>
  <p:tag name="QREP13" val="4"/>
  <p:tag name="QREPREP13" val="1"/>
  <p:tag name="QTYPE13" val="0"/>
  <p:tag name="QREP14" val="4"/>
  <p:tag name="QREPREP14" val="1"/>
  <p:tag name="QTYPE14" val="0"/>
  <p:tag name="SENDID" val="AT#1878787BCACC2A4"/>
  <p:tag name="SENDPASS" val="AT#1CECECECECEC5BDAEC8"/>
  <p:tag name="PXID" val="1"/>
  <p:tag name="CURQSID" val="-1"/>
  <p:tag name="PVXVOTES" val="4.9.99v2"/>
  <p:tag name="SLIDEID" val="256"/>
  <p:tag name="NBSLIDES" val="14"/>
  <p:tag name="FILEPATH" val="G:\Mon Drive\Bizz\Communication\Expertise com\4 - Evaluations -  Risk management"/>
  <p:tag name="BOXDEFS" val="nb=13;b1=00001;n1=1¤¤¤¤¤;c1=0;w1=1;b2=00002;n2=2¤¤¤¤¤;c2=0;w2=1;b3=00003;n3=3¤¤¤¤¤;c3=0;w3=1;b4=00004;n4=4¤¤¤¤¤;c4=0;w4=1;b5=00005;n5=5¤¤¤¤¤;c5=0;w5=1;b6=00006;n6=6¤¤¤¤¤;c6=0;w6=1;b7=00007;n7=7¤¤¤¤¤;c7=0;w7=1;b8=00008;n8=8¤¤¤¤¤;c8=0;w8=1;b9=00009;n9=9¤¤¤¤¤;c9=0;w9=1;b10=00010;n10=10¤¤¤¤¤;c10=0;w10=1;b11=00011;n11=11¤¤¤¤¤;c11=0;w11=1;b12=00012;n12=12¤¤¤¤¤;c12=0;w12=1;b13=00013;n13=13¤¤¤¤¤;c13=0;w13=1;"/>
  <p:tag name="BOXFILE" val="c:\powervote\Sessions\box.ini"/>
  <p:tag name="BOXCOLSHEADS" val="SyncPart=1¤SyncOrder=1¤T1=#¤W1=480,189¤Cb1=¤Ct1=¤T2=*¤W2=750,0473¤Cb2=¤Ct2=¤T3=Team¤W3=1440¤Cb3=¤Ct3=¤T4=Name¤W4=1440¤Cb4=¤Ct4=¤T5=First name¤W5=1440¤Cb5=¤Ct5=¤T6=Service¤W6=1440¤Cb6=¤Ct6=¤T7=e-mail¤W7=1440¤Cb7=¤Ct7=¤T8=Comments¤W8=1440¤Cb8=¤Ct8=¤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4"/>
  <p:tag name="QREPREP" val="1"/>
  <p:tag name="QTYPE" val="0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6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QID" val="4"/>
  <p:tag name="NAME" val="2 (1)"/>
  <p:tag name="PXID" val="1"/>
  <p:tag name="SID" val="29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5"/>
  <p:tag name="QREPREP" val="1"/>
  <p:tag name="QTYPE" val="0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7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QID" val="5"/>
  <p:tag name="NAME" val="3"/>
  <p:tag name="PXID" val="1"/>
  <p:tag name="SID" val="29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6"/>
  <p:tag name="QREPREP" val="1"/>
  <p:tag name="QTYPE" val="0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9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QID" val="7"/>
  <p:tag name="NAME" val="3 (1)"/>
  <p:tag name="PXID" val="1"/>
  <p:tag name="SID" val="29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ID" val="1"/>
  <p:tag name="QIDPERSO" val="1"/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REPREP" val="1"/>
  <p:tag name="QTYPE" val="0"/>
  <p:tag name="NAME" val="1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1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ARS_CHARTCOLOR_0" val="-15552166"/>
  <p:tag name="ARS_CHARTCOLOR_1" val="-62438"/>
  <p:tag name="ARS_CHARTCOLOR_2" val="-141460"/>
  <p:tag name="ARS_CHARTCOLOR_3" val="-16759603"/>
  <p:tag name="ARS_CHARTCOLOR_4" val="-16728643"/>
  <p:tag name="ARS_CHARTCOLOR_5" val="-970509"/>
  <p:tag name="ARS_CHARTCOLOR_6" val="-10040012"/>
  <p:tag name="ARS_CHARTCOLOR_7" val="-6593024"/>
  <p:tag name="ARS_CHARTCOLOR_8" val="-16456731"/>
  <p:tag name="ARS_CHARTCOLOR_9" val="-575355"/>
  <p:tag name="PXID" val="1"/>
  <p:tag name="SID" val="256"/>
  <p:tag name="ARS_SLIDE_DUENO" val="100"/>
  <p:tag name="ARS_SLIDE_PARTICIPANTNUM_MEN" val="100"/>
  <p:tag name="ARS_SLIDE_SUBMITNUM_MEN" val="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7"/>
  <p:tag name="QID" val="6"/>
  <p:tag name="QREPREP" val="1"/>
  <p:tag name="QTYPE" val="0"/>
  <p:tag name="NAME" val="4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6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PXID" val="1"/>
  <p:tag name="SID" val="29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8"/>
  <p:tag name="QID" val="8"/>
  <p:tag name="QREPREP" val="1"/>
  <p:tag name="QTYPE" val="0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8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NAME" val="4 (1)"/>
  <p:tag name="PXID" val="1"/>
  <p:tag name="SID" val="29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9"/>
  <p:tag name="QID" val="9"/>
  <p:tag name="QREPREP" val="1"/>
  <p:tag name="QTYPE" val="0"/>
  <p:tag name="NAME" val="5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9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PXID" val="1"/>
  <p:tag name="SID" val="29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10"/>
  <p:tag name="QID" val="10"/>
  <p:tag name="QREPREP" val="1"/>
  <p:tag name="QTYPE" val="0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10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NAME" val="5 (1)"/>
  <p:tag name="PXID" val="1"/>
  <p:tag name="SID" val="29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11"/>
  <p:tag name="QID" val="11"/>
  <p:tag name="QREPREP" val="1"/>
  <p:tag name="QTYPE" val="0"/>
  <p:tag name="NAME" val="6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11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PXID" val="1"/>
  <p:tag name="SID" val="29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12"/>
  <p:tag name="QID" val="12"/>
  <p:tag name="QREPREP" val="1"/>
  <p:tag name="QTYPE" val="0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12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NAME" val="6 (1)"/>
  <p:tag name="PXID" val="1"/>
  <p:tag name="SID" val="29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13"/>
  <p:tag name="QID" val="13"/>
  <p:tag name="QREPREP" val="1"/>
  <p:tag name="QTYPE" val="0"/>
  <p:tag name="NAME" val="7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13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PXID" val="1"/>
  <p:tag name="SID" val="3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IDPERSO" val="14"/>
  <p:tag name="QID" val="14"/>
  <p:tag name="QREPREP" val="1"/>
  <p:tag name="QTYPE" val="0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14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NAME" val="7 (1)"/>
  <p:tag name="PXID" val="1"/>
  <p:tag name="SID" val="30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REPREP" val="1"/>
  <p:tag name="QTYPE" val="0"/>
  <p:tag name="QREP" val="4"/>
  <p:tag name="TCHE1" val="1"/>
  <p:tag name="PTS1" val="1"/>
  <p:tag name="LBL1" val="1"/>
  <p:tag name="TCHE2" val="2"/>
  <p:tag name="PTS2" val="2"/>
  <p:tag name="LBL2" val="2"/>
  <p:tag name="TCHE3" val="3"/>
  <p:tag name="PTS3" val="3"/>
  <p:tag name="LBL3" val="3"/>
  <p:tag name="TCHE4" val="4"/>
  <p:tag name="PTS4" val="4"/>
  <p:tag name="LBL4" val="4 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DUREEVOTE" val="0"/>
  <p:tag name="OUVREAUTOMS" val="0"/>
  <p:tag name="DOGARDEVOTEOUVERT" val="0"/>
  <p:tag name="DOVOTEMULTIVOTE" val="0"/>
  <p:tag name="NEXTSLIDEAUTO" val="0"/>
  <p:tag name="DONEXTSLIDEAUTO" val="0"/>
  <p:tag name="SUIVIACTIF" val="0"/>
  <p:tag name="SUIVIQID" val="1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QIDPERSO" val="2"/>
  <p:tag name="QID" val="2"/>
  <p:tag name="NAME" val="1 (1)"/>
  <p:tag name="PXID" val="1"/>
  <p:tag name="SID" val="28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" val="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CHE5" val="5"/>
  <p:tag name="PTS5" val="5"/>
  <p:tag name="LBL5" val="5"/>
  <p:tag name="TCHE6" val="6"/>
  <p:tag name="PTS6" val="6"/>
  <p:tag name="LBL6" val="6"/>
  <p:tag name="ARS_RESPONSETYPE" val="Slid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  <p:tag name="QREPREP" val="1"/>
  <p:tag name="QTYPE" val="0"/>
  <p:tag name="QREP" val="4"/>
  <p:tag name="TCHE1" val="1"/>
  <p:tag name="PTS1" val="1"/>
  <p:tag name="TCHE2" val="2"/>
  <p:tag name="PTS2" val="2"/>
  <p:tag name="TCHE3" val="3"/>
  <p:tag name="PTS3" val="3"/>
  <p:tag name="TCHE4" val="4"/>
  <p:tag name="PTS4" val="4"/>
  <p:tag name="VMIN" val="0"/>
  <p:tag name="VMAX" val="10"/>
  <p:tag name="NBDEC" val="0"/>
  <p:tag name="REPET" val="0"/>
  <p:tag name="NBINT" val="0"/>
  <p:tag name="AFFCPT" val="-1"/>
  <p:tag name="AFFCPTSLIDE" val="-1"/>
  <p:tag name="TPCPT" val="0"/>
  <p:tag name="REAFFRES" val="-1"/>
  <p:tag name="BOXTIMINGS" val="0"/>
  <p:tag name="SCOREMULTI" val="0"/>
  <p:tag name="OUVREAUTOMS" val="0"/>
  <p:tag name="DOVOTEMULTIVOTE" val="0"/>
  <p:tag name="NEXTSLIDEAUTO" val="0"/>
  <p:tag name="DONEXTSLIDEAUTO" val="0"/>
  <p:tag name="SUIVIACTIF" val="0"/>
  <p:tag name="SUIVIQID" val="1"/>
  <p:tag name="SUIVINUMBOX" val="-1"/>
  <p:tag name="SUIVINOMBOX" val="0"/>
  <p:tag name="SUIVIVREP" val="0"/>
  <p:tag name="SUIVISCORE" val="0"/>
  <p:tag name="SUIVICOULSCORE" val="0"/>
  <p:tag name="SUIVITEMPS" val="0"/>
  <p:tag name="SUIVIDELINIT" val="1"/>
  <p:tag name="SUIVISZX" val="7"/>
  <p:tag name="SUIVISZY" val="4"/>
  <p:tag name="SUIVIPOSX" val="1"/>
  <p:tag name="SUIVIPOSY" val="95"/>
  <p:tag name="SUIVIMAXX" val="15"/>
  <p:tag name="SUIVIMAXY" val="-1"/>
  <p:tag name="SUIVIBORDSZ" val="1"/>
  <p:tag name="SUIVIBORDCOUL" val="0"/>
  <p:tag name="SUIVIUSECOUL0" val="-1"/>
  <p:tag name="SUIVICOUL0" val="10261650"/>
  <p:tag name="SUIVICOUL1" val="3394560"/>
  <p:tag name="SUIVIUSECOULX" val="0"/>
  <p:tag name="QIDPERSO" val="3"/>
  <p:tag name="LBL1" val="1 - Libellé réponse 1"/>
  <p:tag name="LBL2" val="2 - Libellé réponse 2"/>
  <p:tag name="LBL3" val="3 - Libellé réponse 3"/>
  <p:tag name="LBL4" val="4 - Libellé réponse 4"/>
  <p:tag name="QID" val="3"/>
  <p:tag name="NAME" val="2"/>
  <p:tag name="PXID" val="1"/>
  <p:tag name="SID" val="29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265</Words>
  <Application>Microsoft Office PowerPoint</Application>
  <PresentationFormat>Affichage à l'écran (4:3)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Projet 1</vt:lpstr>
      <vt:lpstr>Projet 1</vt:lpstr>
      <vt:lpstr>Projet 2</vt:lpstr>
      <vt:lpstr>Projet 2</vt:lpstr>
      <vt:lpstr>Projet 3</vt:lpstr>
      <vt:lpstr>Projet 3</vt:lpstr>
      <vt:lpstr>Projet 4</vt:lpstr>
      <vt:lpstr>Projet 4</vt:lpstr>
      <vt:lpstr>Projet 5</vt:lpstr>
      <vt:lpstr>Projet 5</vt:lpstr>
      <vt:lpstr>Projet 6</vt:lpstr>
      <vt:lpstr>Projet 6</vt:lpstr>
      <vt:lpstr>Projet 7</vt:lpstr>
      <vt:lpstr>Projet7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1 Imapct</dc:title>
  <dc:creator>Mansoor Bin Hamed</dc:creator>
  <cp:lastModifiedBy>Sylvain MERIAN</cp:lastModifiedBy>
  <cp:revision>65</cp:revision>
  <dcterms:created xsi:type="dcterms:W3CDTF">2013-04-18T07:14:09Z</dcterms:created>
  <dcterms:modified xsi:type="dcterms:W3CDTF">2019-05-20T13:41:10Z</dcterms:modified>
</cp:coreProperties>
</file>