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E7BB2F-ACEA-4159-AEF9-FFB6CF58B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A9FBE7-3CC6-458B-BC49-7718AAE2F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29C6BE-460D-4E3B-8551-86E7C452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5874A0-FC2C-45DC-A9FA-CD624FE5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F6D140-2073-4FF3-9A5B-A848CB88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4CA494-16E4-4653-9E7A-71488849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60228B-E48E-4A52-9123-7D46ED99D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2ED4C9-69A7-48BD-9A4C-A8ECB9EAD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060F6F-1CBE-4EDC-857F-5EC3563B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AB552F-1F0E-47D5-AF61-34377A63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42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F26F2D-A5ED-4371-81AC-FA19CFF6A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7FCB0E-84A2-4FDC-9B21-597CD4EEF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0072B-E0B5-424E-BD03-8E5EF1B8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11405-58A3-43BA-AAA3-DE628611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88F5D5-D362-46E3-9469-DF81DEFC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91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95285C-5DE3-4FAC-B157-C39F1F391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296377-DF53-459A-9864-18850D279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69A42-58D1-42C8-A3D8-0EF81D91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2DB463-189B-40A4-980A-FDC61878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62BE6A-6D32-43D4-802F-9C551D8D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76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AC4AC7-5790-4DB3-871D-A4F82A12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8509F3-1E8E-4989-987E-F43D96E1C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AE8A66-6F6F-457F-9B69-40888B82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330E91-D25C-4186-B20D-37039871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8463C6-D1DE-48A3-9EA2-0BD63EEB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11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E5AD9-7526-49F1-A409-74FA9CB5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944F39-9B9F-462F-992C-425F35B5B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D3802C-EBBE-4D52-A36F-C31C27066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89B98F-0C61-4B84-ACFE-D3AF7903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55DE38-8536-41E8-9329-639C00F1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AEFBD3-1ECE-486B-A8ED-0902F6C6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96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CC8CE-8F63-4B2A-8877-38536D67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3D0A93-B46B-43D8-8C97-CACB973FD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9725ACB-0115-42A1-95F9-D244E4948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BEA0E2-F39D-424E-812D-A20442FEE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7D0B6-D182-4C40-957E-81899E9AC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4C3CA7-BD92-4222-8817-420278DB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E1050C-EF77-4907-86EB-E367D50C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6B5EE3-E869-4630-8E4E-6B6CE4A0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25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97A27F-5E69-4E5D-BB4E-6EDE8626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D94ABB-392B-439C-B181-86A77905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7EAE7E-0038-4F7A-AEA2-F7D7B841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FDD6C4-9A30-481A-BCA1-A50D6C67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54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8EF586-784E-4729-B013-149DD128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1A6E68-9B3B-4316-A35A-44B18816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FD030F-C491-4A73-B48B-485688D3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85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38D518-D673-4B21-8309-EB5FEEAB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D23BBD-38B2-4C13-B789-D55BBA4AD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D96C84-B45E-434D-8F67-1C076509A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A6C266-E1A6-46AC-BFC2-66BF9F7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A93804-C836-4374-97F9-6277F2A7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0B7224-1BF7-4C2C-8B06-F83D9BE8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29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71EB1-903C-464F-983E-496BDAAB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F81AB2-A02E-4E4D-BCF6-D72480585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154477-A203-4787-9B63-E640A92FA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BD2B7F-6285-418C-9500-2122B8B4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8D4D25-30D6-4973-8807-63EC0E9F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5210ED-1A49-47E3-B983-1A2BC009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4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BD0EAE-BF25-49AD-9D03-7FF8A012C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E3FE08-F617-47C4-907C-A51182D93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0DDB71-2B8E-4FEC-85C1-F0DB163C9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082C1-7A4C-4E55-9596-FBF4CF1B8067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9FBCFC-DC16-414D-8CBD-0A938DE2D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02AA74-3ACF-431A-B168-9522AAA43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5EF8-1F2A-4953-A310-4FF65764175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GabGood">
            <a:extLst>
              <a:ext uri="{FF2B5EF4-FFF2-40B4-BE49-F238E27FC236}">
                <a16:creationId xmlns:a16="http://schemas.microsoft.com/office/drawing/2014/main" id="{F5327B2C-5095-43E8-9DBE-00C68D84E0D5}"/>
              </a:ext>
            </a:extLst>
          </p:cNvPr>
          <p:cNvSpPr/>
          <p:nvPr userDrawn="1"/>
        </p:nvSpPr>
        <p:spPr>
          <a:xfrm>
            <a:off x="-12192000" y="609600"/>
            <a:ext cx="1219200" cy="609600"/>
          </a:xfrm>
          <a:prstGeom prst="cube">
            <a:avLst/>
          </a:prstGeom>
          <a:solidFill>
            <a:srgbClr val="00E82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GabBad">
            <a:extLst>
              <a:ext uri="{FF2B5EF4-FFF2-40B4-BE49-F238E27FC236}">
                <a16:creationId xmlns:a16="http://schemas.microsoft.com/office/drawing/2014/main" id="{829B7420-E599-4DC9-8ADF-26E463EB3EB6}"/>
              </a:ext>
            </a:extLst>
          </p:cNvPr>
          <p:cNvSpPr/>
          <p:nvPr userDrawn="1"/>
        </p:nvSpPr>
        <p:spPr>
          <a:xfrm>
            <a:off x="-12192000" y="1828800"/>
            <a:ext cx="1219200" cy="609600"/>
          </a:xfrm>
          <a:prstGeom prst="cube">
            <a:avLst/>
          </a:prstGeom>
          <a:solidFill>
            <a:srgbClr val="135EF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GabNul">
            <a:extLst>
              <a:ext uri="{FF2B5EF4-FFF2-40B4-BE49-F238E27FC236}">
                <a16:creationId xmlns:a16="http://schemas.microsoft.com/office/drawing/2014/main" id="{29E691C7-A101-4184-AE60-049ED209CBF6}"/>
              </a:ext>
            </a:extLst>
          </p:cNvPr>
          <p:cNvSpPr/>
          <p:nvPr userDrawn="1"/>
        </p:nvSpPr>
        <p:spPr>
          <a:xfrm>
            <a:off x="-12192000" y="3048000"/>
            <a:ext cx="1219200" cy="609600"/>
          </a:xfrm>
          <a:prstGeom prst="cube">
            <a:avLst/>
          </a:prstGeom>
          <a:solidFill>
            <a:srgbClr val="FF804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21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A5661-F664-423D-8DB2-0BADF7297A5B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Voter pour 7 candidats sur une liste de 20…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0993D5-7E3E-469A-8C00-975DC9F86C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911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otez pour vos 7 candidats préférés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10DE24E-BB94-4C1C-AE6F-A65454BA839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181350" y="169161"/>
            <a:ext cx="8401050" cy="76809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/>
            <a:r>
              <a:rPr lang="fr-FR">
                <a:solidFill>
                  <a:prstClr val="black"/>
                </a:solidFill>
              </a:rPr>
              <a:t>Votez pour vos 7 candidats préférés…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" name="BtnOuvFer">
            <a:hlinkClick r:id="" action="ppaction://macro?name=PVX_ClickBoutonOuvertureFermetureVote"/>
            <a:extLst>
              <a:ext uri="{FF2B5EF4-FFF2-40B4-BE49-F238E27FC236}">
                <a16:creationId xmlns:a16="http://schemas.microsoft.com/office/drawing/2014/main" id="{AEB2B826-0430-4057-8C4F-DB07F1CCD81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0" y="-1"/>
            <a:ext cx="762000" cy="7680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VoteCounter">
            <a:extLst>
              <a:ext uri="{FF2B5EF4-FFF2-40B4-BE49-F238E27FC236}">
                <a16:creationId xmlns:a16="http://schemas.microsoft.com/office/drawing/2014/main" id="{4406A82F-4D6F-4E86-906C-A142F3D14881}"/>
              </a:ext>
            </a:extLst>
          </p:cNvPr>
          <p:cNvSpPr/>
          <p:nvPr/>
        </p:nvSpPr>
        <p:spPr>
          <a:xfrm>
            <a:off x="11419840" y="770119"/>
            <a:ext cx="762000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693654C1-F79E-4E8C-A4A9-D6740FF69384}"/>
              </a:ext>
            </a:extLst>
          </p:cNvPr>
          <p:cNvSpPr txBox="1"/>
          <p:nvPr/>
        </p:nvSpPr>
        <p:spPr>
          <a:xfrm>
            <a:off x="6245450" y="7331758"/>
            <a:ext cx="6083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utiliser vos propres noms de candidats, remplacez dans chaque réponse le libellé « Candidat… » par un nom puis ouvrez les paramètres de la question et cliquez « Appliquer », puis « OK ». </a:t>
            </a:r>
          </a:p>
        </p:txBody>
      </p:sp>
      <p:sp>
        <p:nvSpPr>
          <p:cNvPr id="48" name="Triangle isocèle 47">
            <a:extLst>
              <a:ext uri="{FF2B5EF4-FFF2-40B4-BE49-F238E27FC236}">
                <a16:creationId xmlns:a16="http://schemas.microsoft.com/office/drawing/2014/main" id="{2F9D0A3A-7FF7-44AD-9845-2FE3DCBB53B5}"/>
              </a:ext>
            </a:extLst>
          </p:cNvPr>
          <p:cNvSpPr/>
          <p:nvPr/>
        </p:nvSpPr>
        <p:spPr>
          <a:xfrm rot="16200000">
            <a:off x="4373372" y="7197693"/>
            <a:ext cx="984250" cy="1050430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QLib1">
            <a:extLst>
              <a:ext uri="{FF2B5EF4-FFF2-40B4-BE49-F238E27FC236}">
                <a16:creationId xmlns:a16="http://schemas.microsoft.com/office/drawing/2014/main" id="{DC381C46-18BC-47B9-9B6E-75BA80CF3721}"/>
              </a:ext>
            </a:extLst>
          </p:cNvPr>
          <p:cNvSpPr txBox="1"/>
          <p:nvPr/>
        </p:nvSpPr>
        <p:spPr>
          <a:xfrm>
            <a:off x="609600" y="930861"/>
            <a:ext cx="105939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 – Tintin</a:t>
            </a:r>
          </a:p>
        </p:txBody>
      </p:sp>
      <p:sp>
        <p:nvSpPr>
          <p:cNvPr id="6" name="QLib2">
            <a:extLst>
              <a:ext uri="{FF2B5EF4-FFF2-40B4-BE49-F238E27FC236}">
                <a16:creationId xmlns:a16="http://schemas.microsoft.com/office/drawing/2014/main" id="{D6CA6124-A6C3-4148-BC37-A32A895D2195}"/>
              </a:ext>
            </a:extLst>
          </p:cNvPr>
          <p:cNvSpPr txBox="1"/>
          <p:nvPr/>
        </p:nvSpPr>
        <p:spPr>
          <a:xfrm>
            <a:off x="609600" y="1215263"/>
            <a:ext cx="228177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2 – Capitaine Haddock</a:t>
            </a:r>
          </a:p>
        </p:txBody>
      </p:sp>
      <p:sp>
        <p:nvSpPr>
          <p:cNvPr id="7" name="QLib3">
            <a:extLst>
              <a:ext uri="{FF2B5EF4-FFF2-40B4-BE49-F238E27FC236}">
                <a16:creationId xmlns:a16="http://schemas.microsoft.com/office/drawing/2014/main" id="{D9F5B0CE-4175-41EE-9D23-1E379F8ED317}"/>
              </a:ext>
            </a:extLst>
          </p:cNvPr>
          <p:cNvSpPr txBox="1"/>
          <p:nvPr/>
        </p:nvSpPr>
        <p:spPr>
          <a:xfrm>
            <a:off x="609600" y="1499665"/>
            <a:ext cx="106952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3 – Milou</a:t>
            </a:r>
          </a:p>
        </p:txBody>
      </p:sp>
      <p:sp>
        <p:nvSpPr>
          <p:cNvPr id="8" name="QLib4">
            <a:extLst>
              <a:ext uri="{FF2B5EF4-FFF2-40B4-BE49-F238E27FC236}">
                <a16:creationId xmlns:a16="http://schemas.microsoft.com/office/drawing/2014/main" id="{3E154846-C74B-4079-BDAA-E4280EFE340B}"/>
              </a:ext>
            </a:extLst>
          </p:cNvPr>
          <p:cNvSpPr txBox="1"/>
          <p:nvPr/>
        </p:nvSpPr>
        <p:spPr>
          <a:xfrm>
            <a:off x="609600" y="1784067"/>
            <a:ext cx="115127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4 – Nestor</a:t>
            </a:r>
          </a:p>
        </p:txBody>
      </p:sp>
      <p:sp>
        <p:nvSpPr>
          <p:cNvPr id="9" name="QLib5">
            <a:extLst>
              <a:ext uri="{FF2B5EF4-FFF2-40B4-BE49-F238E27FC236}">
                <a16:creationId xmlns:a16="http://schemas.microsoft.com/office/drawing/2014/main" id="{9EC294AC-59C2-4C37-ACA7-DBB77456065B}"/>
              </a:ext>
            </a:extLst>
          </p:cNvPr>
          <p:cNvSpPr txBox="1"/>
          <p:nvPr/>
        </p:nvSpPr>
        <p:spPr>
          <a:xfrm>
            <a:off x="609600" y="2068469"/>
            <a:ext cx="207319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5 - Libellé réponse 5</a:t>
            </a:r>
          </a:p>
        </p:txBody>
      </p:sp>
      <p:sp>
        <p:nvSpPr>
          <p:cNvPr id="10" name="QLib6">
            <a:extLst>
              <a:ext uri="{FF2B5EF4-FFF2-40B4-BE49-F238E27FC236}">
                <a16:creationId xmlns:a16="http://schemas.microsoft.com/office/drawing/2014/main" id="{90094E78-6874-4335-BB96-C8497DA6B5BD}"/>
              </a:ext>
            </a:extLst>
          </p:cNvPr>
          <p:cNvSpPr txBox="1"/>
          <p:nvPr/>
        </p:nvSpPr>
        <p:spPr>
          <a:xfrm>
            <a:off x="609600" y="2352871"/>
            <a:ext cx="207319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6 - Libellé réponse 6</a:t>
            </a:r>
          </a:p>
        </p:txBody>
      </p:sp>
      <p:sp>
        <p:nvSpPr>
          <p:cNvPr id="11" name="QLib7">
            <a:extLst>
              <a:ext uri="{FF2B5EF4-FFF2-40B4-BE49-F238E27FC236}">
                <a16:creationId xmlns:a16="http://schemas.microsoft.com/office/drawing/2014/main" id="{ED0EF852-1F8B-4882-87A8-5952A9867262}"/>
              </a:ext>
            </a:extLst>
          </p:cNvPr>
          <p:cNvSpPr txBox="1"/>
          <p:nvPr/>
        </p:nvSpPr>
        <p:spPr>
          <a:xfrm>
            <a:off x="609600" y="2637273"/>
            <a:ext cx="207319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7 - Libellé réponse 7</a:t>
            </a:r>
          </a:p>
        </p:txBody>
      </p:sp>
      <p:sp>
        <p:nvSpPr>
          <p:cNvPr id="12" name="QLib8">
            <a:extLst>
              <a:ext uri="{FF2B5EF4-FFF2-40B4-BE49-F238E27FC236}">
                <a16:creationId xmlns:a16="http://schemas.microsoft.com/office/drawing/2014/main" id="{CFE5971B-025D-4CAC-966C-2A5308D68093}"/>
              </a:ext>
            </a:extLst>
          </p:cNvPr>
          <p:cNvSpPr txBox="1"/>
          <p:nvPr/>
        </p:nvSpPr>
        <p:spPr>
          <a:xfrm>
            <a:off x="609600" y="2921675"/>
            <a:ext cx="207319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8 - Libellé réponse 8</a:t>
            </a:r>
          </a:p>
        </p:txBody>
      </p:sp>
      <p:sp>
        <p:nvSpPr>
          <p:cNvPr id="13" name="QLib9">
            <a:extLst>
              <a:ext uri="{FF2B5EF4-FFF2-40B4-BE49-F238E27FC236}">
                <a16:creationId xmlns:a16="http://schemas.microsoft.com/office/drawing/2014/main" id="{5D9E8A62-46B0-42E7-8E6E-7491AA0CD1AA}"/>
              </a:ext>
            </a:extLst>
          </p:cNvPr>
          <p:cNvSpPr txBox="1"/>
          <p:nvPr/>
        </p:nvSpPr>
        <p:spPr>
          <a:xfrm>
            <a:off x="609600" y="3206077"/>
            <a:ext cx="207319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9 - Libellé réponse 9</a:t>
            </a:r>
          </a:p>
        </p:txBody>
      </p:sp>
      <p:sp>
        <p:nvSpPr>
          <p:cNvPr id="14" name="QLib10">
            <a:extLst>
              <a:ext uri="{FF2B5EF4-FFF2-40B4-BE49-F238E27FC236}">
                <a16:creationId xmlns:a16="http://schemas.microsoft.com/office/drawing/2014/main" id="{15922854-D177-4359-B0DD-BE4246A4384D}"/>
              </a:ext>
            </a:extLst>
          </p:cNvPr>
          <p:cNvSpPr txBox="1"/>
          <p:nvPr/>
        </p:nvSpPr>
        <p:spPr>
          <a:xfrm>
            <a:off x="609600" y="3490479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10 - Libellé réponse 10</a:t>
            </a:r>
          </a:p>
        </p:txBody>
      </p:sp>
      <p:sp>
        <p:nvSpPr>
          <p:cNvPr id="15" name="QLib11">
            <a:extLst>
              <a:ext uri="{FF2B5EF4-FFF2-40B4-BE49-F238E27FC236}">
                <a16:creationId xmlns:a16="http://schemas.microsoft.com/office/drawing/2014/main" id="{ECE65B8C-1C36-4CF1-A9B3-DF9405891FCA}"/>
              </a:ext>
            </a:extLst>
          </p:cNvPr>
          <p:cNvSpPr txBox="1"/>
          <p:nvPr/>
        </p:nvSpPr>
        <p:spPr>
          <a:xfrm>
            <a:off x="609600" y="3774881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11 - Libellé réponse 11</a:t>
            </a:r>
          </a:p>
        </p:txBody>
      </p:sp>
      <p:sp>
        <p:nvSpPr>
          <p:cNvPr id="16" name="QLib12">
            <a:extLst>
              <a:ext uri="{FF2B5EF4-FFF2-40B4-BE49-F238E27FC236}">
                <a16:creationId xmlns:a16="http://schemas.microsoft.com/office/drawing/2014/main" id="{4FFC69E0-AF10-49AC-9D61-F3335313ADD6}"/>
              </a:ext>
            </a:extLst>
          </p:cNvPr>
          <p:cNvSpPr txBox="1"/>
          <p:nvPr/>
        </p:nvSpPr>
        <p:spPr>
          <a:xfrm>
            <a:off x="609600" y="4059283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12 - Libellé réponse 12</a:t>
            </a:r>
          </a:p>
        </p:txBody>
      </p:sp>
      <p:sp>
        <p:nvSpPr>
          <p:cNvPr id="17" name="QLib13">
            <a:extLst>
              <a:ext uri="{FF2B5EF4-FFF2-40B4-BE49-F238E27FC236}">
                <a16:creationId xmlns:a16="http://schemas.microsoft.com/office/drawing/2014/main" id="{4D4F8B12-FC20-45C7-9581-DCC7BDF84D16}"/>
              </a:ext>
            </a:extLst>
          </p:cNvPr>
          <p:cNvSpPr txBox="1"/>
          <p:nvPr/>
        </p:nvSpPr>
        <p:spPr>
          <a:xfrm>
            <a:off x="609600" y="4343685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13 - Libellé réponse 13</a:t>
            </a:r>
          </a:p>
        </p:txBody>
      </p:sp>
      <p:sp>
        <p:nvSpPr>
          <p:cNvPr id="18" name="QLib14">
            <a:extLst>
              <a:ext uri="{FF2B5EF4-FFF2-40B4-BE49-F238E27FC236}">
                <a16:creationId xmlns:a16="http://schemas.microsoft.com/office/drawing/2014/main" id="{6F972825-C5F9-4FF5-8441-2F8457E4B979}"/>
              </a:ext>
            </a:extLst>
          </p:cNvPr>
          <p:cNvSpPr txBox="1"/>
          <p:nvPr/>
        </p:nvSpPr>
        <p:spPr>
          <a:xfrm>
            <a:off x="609600" y="4628087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14 - Libellé réponse 14</a:t>
            </a:r>
          </a:p>
        </p:txBody>
      </p:sp>
      <p:sp>
        <p:nvSpPr>
          <p:cNvPr id="19" name="QLib15">
            <a:extLst>
              <a:ext uri="{FF2B5EF4-FFF2-40B4-BE49-F238E27FC236}">
                <a16:creationId xmlns:a16="http://schemas.microsoft.com/office/drawing/2014/main" id="{76EDB996-0C49-4D90-8CB8-011D23DF6F5E}"/>
              </a:ext>
            </a:extLst>
          </p:cNvPr>
          <p:cNvSpPr txBox="1"/>
          <p:nvPr/>
        </p:nvSpPr>
        <p:spPr>
          <a:xfrm>
            <a:off x="609600" y="4912489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15 - Libellé réponse 15</a:t>
            </a:r>
          </a:p>
        </p:txBody>
      </p:sp>
      <p:sp>
        <p:nvSpPr>
          <p:cNvPr id="20" name="QLib16">
            <a:extLst>
              <a:ext uri="{FF2B5EF4-FFF2-40B4-BE49-F238E27FC236}">
                <a16:creationId xmlns:a16="http://schemas.microsoft.com/office/drawing/2014/main" id="{FF538E48-9A10-4CAD-A308-564271F703E2}"/>
              </a:ext>
            </a:extLst>
          </p:cNvPr>
          <p:cNvSpPr txBox="1"/>
          <p:nvPr/>
        </p:nvSpPr>
        <p:spPr>
          <a:xfrm>
            <a:off x="609600" y="5196891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16 - Libellé réponse 16</a:t>
            </a:r>
          </a:p>
        </p:txBody>
      </p:sp>
      <p:sp>
        <p:nvSpPr>
          <p:cNvPr id="21" name="QLib17">
            <a:extLst>
              <a:ext uri="{FF2B5EF4-FFF2-40B4-BE49-F238E27FC236}">
                <a16:creationId xmlns:a16="http://schemas.microsoft.com/office/drawing/2014/main" id="{08AE01B1-63D6-4663-B5C9-CC31D6F98EFB}"/>
              </a:ext>
            </a:extLst>
          </p:cNvPr>
          <p:cNvSpPr txBox="1"/>
          <p:nvPr/>
        </p:nvSpPr>
        <p:spPr>
          <a:xfrm>
            <a:off x="609600" y="5481293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17 - Libellé réponse 17</a:t>
            </a:r>
          </a:p>
        </p:txBody>
      </p:sp>
      <p:sp>
        <p:nvSpPr>
          <p:cNvPr id="22" name="QLib18">
            <a:extLst>
              <a:ext uri="{FF2B5EF4-FFF2-40B4-BE49-F238E27FC236}">
                <a16:creationId xmlns:a16="http://schemas.microsoft.com/office/drawing/2014/main" id="{E9A67772-30DD-4729-8D9E-2DAE0B239A50}"/>
              </a:ext>
            </a:extLst>
          </p:cNvPr>
          <p:cNvSpPr txBox="1"/>
          <p:nvPr/>
        </p:nvSpPr>
        <p:spPr>
          <a:xfrm>
            <a:off x="609600" y="5765695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18 - Libellé réponse 18</a:t>
            </a:r>
          </a:p>
        </p:txBody>
      </p:sp>
      <p:sp>
        <p:nvSpPr>
          <p:cNvPr id="23" name="QLib19">
            <a:extLst>
              <a:ext uri="{FF2B5EF4-FFF2-40B4-BE49-F238E27FC236}">
                <a16:creationId xmlns:a16="http://schemas.microsoft.com/office/drawing/2014/main" id="{38C3C4DB-1E4F-42A0-BDE2-65EA79619F2C}"/>
              </a:ext>
            </a:extLst>
          </p:cNvPr>
          <p:cNvSpPr txBox="1"/>
          <p:nvPr/>
        </p:nvSpPr>
        <p:spPr>
          <a:xfrm>
            <a:off x="609600" y="6050097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19 - Libellé réponse 19</a:t>
            </a:r>
          </a:p>
        </p:txBody>
      </p:sp>
      <p:sp>
        <p:nvSpPr>
          <p:cNvPr id="24" name="QLib20">
            <a:extLst>
              <a:ext uri="{FF2B5EF4-FFF2-40B4-BE49-F238E27FC236}">
                <a16:creationId xmlns:a16="http://schemas.microsoft.com/office/drawing/2014/main" id="{3CDBA8B9-7399-4E4C-AC10-D71442160338}"/>
              </a:ext>
            </a:extLst>
          </p:cNvPr>
          <p:cNvSpPr txBox="1"/>
          <p:nvPr/>
        </p:nvSpPr>
        <p:spPr>
          <a:xfrm>
            <a:off x="609600" y="6334503"/>
            <a:ext cx="23072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</a:rPr>
              <a:t>20 - Libellé réponse 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862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otez pour vos 9 candidats préféré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>
            <a:extLst>
              <a:ext uri="{FF2B5EF4-FFF2-40B4-BE49-F238E27FC236}">
                <a16:creationId xmlns:a16="http://schemas.microsoft.com/office/drawing/2014/main" id="{89076B24-8D33-4F89-A808-71BDB748362F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181350" y="169161"/>
            <a:ext cx="8401050" cy="7680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>
                <a:solidFill>
                  <a:prstClr val="black"/>
                </a:solidFill>
              </a:rPr>
              <a:t>Votez pour vos 7 candidats préférés</a:t>
            </a:r>
          </a:p>
        </p:txBody>
      </p:sp>
      <p:sp>
        <p:nvSpPr>
          <p:cNvPr id="2" name="Bx1">
            <a:extLst>
              <a:ext uri="{FF2B5EF4-FFF2-40B4-BE49-F238E27FC236}">
                <a16:creationId xmlns:a16="http://schemas.microsoft.com/office/drawing/2014/main" id="{E07DE306-6BE0-494A-AA10-DAD6F2C91931}"/>
              </a:ext>
            </a:extLst>
          </p:cNvPr>
          <p:cNvSpPr/>
          <p:nvPr/>
        </p:nvSpPr>
        <p:spPr>
          <a:xfrm>
            <a:off x="7071360" y="2004060"/>
            <a:ext cx="3657600" cy="456743"/>
          </a:xfrm>
          <a:prstGeom prst="rect">
            <a:avLst/>
          </a:prstGeom>
          <a:solidFill>
            <a:srgbClr val="FF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x1">
            <a:extLst>
              <a:ext uri="{FF2B5EF4-FFF2-40B4-BE49-F238E27FC236}">
                <a16:creationId xmlns:a16="http://schemas.microsoft.com/office/drawing/2014/main" id="{7A8CF1B9-4AF8-4319-826F-E03B68BCD727}"/>
              </a:ext>
            </a:extLst>
          </p:cNvPr>
          <p:cNvSpPr txBox="1"/>
          <p:nvPr/>
        </p:nvSpPr>
        <p:spPr>
          <a:xfrm>
            <a:off x="609600" y="2004060"/>
            <a:ext cx="253768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lang="fr-FR" sz="2000">
                <a:solidFill>
                  <a:prstClr val="black"/>
                </a:solidFill>
                <a:latin typeface="Calibri" panose="020F0502020204030204" pitchFamily="34" charset="0"/>
              </a:rPr>
              <a:t>12 - Libellé réponse 12</a:t>
            </a:r>
            <a:endParaRPr lang="fr-FR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" name="Lx1">
            <a:extLst>
              <a:ext uri="{FF2B5EF4-FFF2-40B4-BE49-F238E27FC236}">
                <a16:creationId xmlns:a16="http://schemas.microsoft.com/office/drawing/2014/main" id="{133401FE-CF0D-4D07-8E9F-37CCB3EBCD98}"/>
              </a:ext>
            </a:extLst>
          </p:cNvPr>
          <p:cNvSpPr txBox="1"/>
          <p:nvPr/>
        </p:nvSpPr>
        <p:spPr>
          <a:xfrm>
            <a:off x="10911840" y="2004060"/>
            <a:ext cx="30168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Bx2">
            <a:extLst>
              <a:ext uri="{FF2B5EF4-FFF2-40B4-BE49-F238E27FC236}">
                <a16:creationId xmlns:a16="http://schemas.microsoft.com/office/drawing/2014/main" id="{B92D16F6-FE84-4B97-9CBD-C41AAF4DFB3C}"/>
              </a:ext>
            </a:extLst>
          </p:cNvPr>
          <p:cNvSpPr/>
          <p:nvPr/>
        </p:nvSpPr>
        <p:spPr>
          <a:xfrm>
            <a:off x="7071360" y="2472817"/>
            <a:ext cx="3657600" cy="456743"/>
          </a:xfrm>
          <a:prstGeom prst="rect">
            <a:avLst/>
          </a:prstGeom>
          <a:solidFill>
            <a:srgbClr val="FF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x2">
            <a:extLst>
              <a:ext uri="{FF2B5EF4-FFF2-40B4-BE49-F238E27FC236}">
                <a16:creationId xmlns:a16="http://schemas.microsoft.com/office/drawing/2014/main" id="{55A5C6CF-6849-4896-9FEC-551B79DA0D55}"/>
              </a:ext>
            </a:extLst>
          </p:cNvPr>
          <p:cNvSpPr txBox="1"/>
          <p:nvPr/>
        </p:nvSpPr>
        <p:spPr>
          <a:xfrm>
            <a:off x="609600" y="2472817"/>
            <a:ext cx="253768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lang="fr-FR" sz="2000">
                <a:solidFill>
                  <a:prstClr val="black"/>
                </a:solidFill>
                <a:latin typeface="Calibri" panose="020F0502020204030204" pitchFamily="34" charset="0"/>
              </a:rPr>
              <a:t>15 - Libellé réponse 15</a:t>
            </a:r>
            <a:endParaRPr lang="fr-FR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Lx2">
            <a:extLst>
              <a:ext uri="{FF2B5EF4-FFF2-40B4-BE49-F238E27FC236}">
                <a16:creationId xmlns:a16="http://schemas.microsoft.com/office/drawing/2014/main" id="{9A8D7632-1D15-42D5-80EF-F4E1D8AE0637}"/>
              </a:ext>
            </a:extLst>
          </p:cNvPr>
          <p:cNvSpPr txBox="1"/>
          <p:nvPr/>
        </p:nvSpPr>
        <p:spPr>
          <a:xfrm>
            <a:off x="10911840" y="2472817"/>
            <a:ext cx="30168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Bx3">
            <a:extLst>
              <a:ext uri="{FF2B5EF4-FFF2-40B4-BE49-F238E27FC236}">
                <a16:creationId xmlns:a16="http://schemas.microsoft.com/office/drawing/2014/main" id="{C46A1DA9-B97F-41FF-92EC-A5ACA288E39E}"/>
              </a:ext>
            </a:extLst>
          </p:cNvPr>
          <p:cNvSpPr/>
          <p:nvPr/>
        </p:nvSpPr>
        <p:spPr>
          <a:xfrm>
            <a:off x="7071360" y="2941574"/>
            <a:ext cx="3657600" cy="456743"/>
          </a:xfrm>
          <a:prstGeom prst="rect">
            <a:avLst/>
          </a:prstGeom>
          <a:solidFill>
            <a:srgbClr val="FF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x3">
            <a:extLst>
              <a:ext uri="{FF2B5EF4-FFF2-40B4-BE49-F238E27FC236}">
                <a16:creationId xmlns:a16="http://schemas.microsoft.com/office/drawing/2014/main" id="{88DAA9E6-B85F-4375-B773-91438F7DFAF2}"/>
              </a:ext>
            </a:extLst>
          </p:cNvPr>
          <p:cNvSpPr txBox="1"/>
          <p:nvPr/>
        </p:nvSpPr>
        <p:spPr>
          <a:xfrm>
            <a:off x="609600" y="2941574"/>
            <a:ext cx="253768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lang="fr-FR" sz="2000">
                <a:solidFill>
                  <a:prstClr val="black"/>
                </a:solidFill>
                <a:latin typeface="Calibri" panose="020F0502020204030204" pitchFamily="34" charset="0"/>
              </a:rPr>
              <a:t>19 - Libellé réponse 19</a:t>
            </a:r>
            <a:endParaRPr lang="fr-FR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Lx3">
            <a:extLst>
              <a:ext uri="{FF2B5EF4-FFF2-40B4-BE49-F238E27FC236}">
                <a16:creationId xmlns:a16="http://schemas.microsoft.com/office/drawing/2014/main" id="{F44A9455-F8E8-41A1-8478-6824C2B37FE6}"/>
              </a:ext>
            </a:extLst>
          </p:cNvPr>
          <p:cNvSpPr txBox="1"/>
          <p:nvPr/>
        </p:nvSpPr>
        <p:spPr>
          <a:xfrm>
            <a:off x="10911840" y="2941574"/>
            <a:ext cx="30168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Bx4">
            <a:extLst>
              <a:ext uri="{FF2B5EF4-FFF2-40B4-BE49-F238E27FC236}">
                <a16:creationId xmlns:a16="http://schemas.microsoft.com/office/drawing/2014/main" id="{2F57F9F1-1ED6-4EB3-9C46-6FB1E87B6617}"/>
              </a:ext>
            </a:extLst>
          </p:cNvPr>
          <p:cNvSpPr/>
          <p:nvPr/>
        </p:nvSpPr>
        <p:spPr>
          <a:xfrm>
            <a:off x="7071359" y="3410331"/>
            <a:ext cx="3135086" cy="456743"/>
          </a:xfrm>
          <a:prstGeom prst="rect">
            <a:avLst/>
          </a:prstGeom>
          <a:solidFill>
            <a:srgbClr val="FF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x4">
            <a:extLst>
              <a:ext uri="{FF2B5EF4-FFF2-40B4-BE49-F238E27FC236}">
                <a16:creationId xmlns:a16="http://schemas.microsoft.com/office/drawing/2014/main" id="{7184D4D9-0C57-4B58-8DB0-8D5C45013FA6}"/>
              </a:ext>
            </a:extLst>
          </p:cNvPr>
          <p:cNvSpPr txBox="1"/>
          <p:nvPr/>
        </p:nvSpPr>
        <p:spPr>
          <a:xfrm>
            <a:off x="609600" y="3410331"/>
            <a:ext cx="11657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lang="fr-FR" sz="2000">
                <a:solidFill>
                  <a:prstClr val="black"/>
                </a:solidFill>
                <a:latin typeface="Calibri" panose="020F0502020204030204" pitchFamily="34" charset="0"/>
              </a:rPr>
              <a:t>3 – Milou</a:t>
            </a:r>
            <a:endParaRPr lang="fr-FR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Lx4">
            <a:extLst>
              <a:ext uri="{FF2B5EF4-FFF2-40B4-BE49-F238E27FC236}">
                <a16:creationId xmlns:a16="http://schemas.microsoft.com/office/drawing/2014/main" id="{8B2B5039-2CE4-4B0B-A3C1-FE724500716C}"/>
              </a:ext>
            </a:extLst>
          </p:cNvPr>
          <p:cNvSpPr txBox="1"/>
          <p:nvPr/>
        </p:nvSpPr>
        <p:spPr>
          <a:xfrm>
            <a:off x="10389325" y="3410331"/>
            <a:ext cx="30168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Bx5">
            <a:extLst>
              <a:ext uri="{FF2B5EF4-FFF2-40B4-BE49-F238E27FC236}">
                <a16:creationId xmlns:a16="http://schemas.microsoft.com/office/drawing/2014/main" id="{1DE930FD-353F-4454-ADD3-218270839322}"/>
              </a:ext>
            </a:extLst>
          </p:cNvPr>
          <p:cNvSpPr/>
          <p:nvPr/>
        </p:nvSpPr>
        <p:spPr>
          <a:xfrm>
            <a:off x="7071359" y="3879088"/>
            <a:ext cx="2612571" cy="456743"/>
          </a:xfrm>
          <a:prstGeom prst="rect">
            <a:avLst/>
          </a:prstGeom>
          <a:solidFill>
            <a:srgbClr val="FF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x5">
            <a:extLst>
              <a:ext uri="{FF2B5EF4-FFF2-40B4-BE49-F238E27FC236}">
                <a16:creationId xmlns:a16="http://schemas.microsoft.com/office/drawing/2014/main" id="{C9333A2A-8A47-47EB-8974-071C8552C704}"/>
              </a:ext>
            </a:extLst>
          </p:cNvPr>
          <p:cNvSpPr txBox="1"/>
          <p:nvPr/>
        </p:nvSpPr>
        <p:spPr>
          <a:xfrm>
            <a:off x="609600" y="3879088"/>
            <a:ext cx="253768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lang="fr-FR" sz="2000">
                <a:solidFill>
                  <a:prstClr val="black"/>
                </a:solidFill>
                <a:latin typeface="Calibri" panose="020F0502020204030204" pitchFamily="34" charset="0"/>
              </a:rPr>
              <a:t>20 - Libellé réponse 20</a:t>
            </a:r>
            <a:endParaRPr lang="fr-FR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Lx5">
            <a:extLst>
              <a:ext uri="{FF2B5EF4-FFF2-40B4-BE49-F238E27FC236}">
                <a16:creationId xmlns:a16="http://schemas.microsoft.com/office/drawing/2014/main" id="{49E7DDC6-D87C-478F-ADE3-BE98B0CD7C95}"/>
              </a:ext>
            </a:extLst>
          </p:cNvPr>
          <p:cNvSpPr txBox="1"/>
          <p:nvPr/>
        </p:nvSpPr>
        <p:spPr>
          <a:xfrm>
            <a:off x="9866810" y="3879088"/>
            <a:ext cx="30168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Bx6">
            <a:extLst>
              <a:ext uri="{FF2B5EF4-FFF2-40B4-BE49-F238E27FC236}">
                <a16:creationId xmlns:a16="http://schemas.microsoft.com/office/drawing/2014/main" id="{6559C6DC-510C-4A68-952E-5553AA0D60CF}"/>
              </a:ext>
            </a:extLst>
          </p:cNvPr>
          <p:cNvSpPr/>
          <p:nvPr/>
        </p:nvSpPr>
        <p:spPr>
          <a:xfrm>
            <a:off x="7071359" y="4347845"/>
            <a:ext cx="2090057" cy="456743"/>
          </a:xfrm>
          <a:prstGeom prst="rect">
            <a:avLst/>
          </a:prstGeom>
          <a:solidFill>
            <a:srgbClr val="FF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x6">
            <a:extLst>
              <a:ext uri="{FF2B5EF4-FFF2-40B4-BE49-F238E27FC236}">
                <a16:creationId xmlns:a16="http://schemas.microsoft.com/office/drawing/2014/main" id="{87BA80BE-89DB-4FFD-9C3C-AC8E1AA4ED15}"/>
              </a:ext>
            </a:extLst>
          </p:cNvPr>
          <p:cNvSpPr txBox="1"/>
          <p:nvPr/>
        </p:nvSpPr>
        <p:spPr>
          <a:xfrm>
            <a:off x="609600" y="4347845"/>
            <a:ext cx="227799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lang="fr-FR" sz="2000">
                <a:solidFill>
                  <a:prstClr val="black"/>
                </a:solidFill>
                <a:latin typeface="Calibri" panose="020F0502020204030204" pitchFamily="34" charset="0"/>
              </a:rPr>
              <a:t>9 - Libellé réponse 9</a:t>
            </a:r>
            <a:endParaRPr lang="fr-FR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Lx6">
            <a:extLst>
              <a:ext uri="{FF2B5EF4-FFF2-40B4-BE49-F238E27FC236}">
                <a16:creationId xmlns:a16="http://schemas.microsoft.com/office/drawing/2014/main" id="{3AFE650E-6A64-4590-A19A-7FF1943365D2}"/>
              </a:ext>
            </a:extLst>
          </p:cNvPr>
          <p:cNvSpPr txBox="1"/>
          <p:nvPr/>
        </p:nvSpPr>
        <p:spPr>
          <a:xfrm>
            <a:off x="9344296" y="4347845"/>
            <a:ext cx="30168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Bx7">
            <a:extLst>
              <a:ext uri="{FF2B5EF4-FFF2-40B4-BE49-F238E27FC236}">
                <a16:creationId xmlns:a16="http://schemas.microsoft.com/office/drawing/2014/main" id="{23E1B218-9037-409F-82F4-F385675D9377}"/>
              </a:ext>
            </a:extLst>
          </p:cNvPr>
          <p:cNvSpPr/>
          <p:nvPr/>
        </p:nvSpPr>
        <p:spPr>
          <a:xfrm>
            <a:off x="7071360" y="4816602"/>
            <a:ext cx="1567543" cy="456743"/>
          </a:xfrm>
          <a:prstGeom prst="rect">
            <a:avLst/>
          </a:prstGeom>
          <a:solidFill>
            <a:srgbClr val="FF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x7">
            <a:extLst>
              <a:ext uri="{FF2B5EF4-FFF2-40B4-BE49-F238E27FC236}">
                <a16:creationId xmlns:a16="http://schemas.microsoft.com/office/drawing/2014/main" id="{7230C325-4390-4F9D-A228-B586150C51BF}"/>
              </a:ext>
            </a:extLst>
          </p:cNvPr>
          <p:cNvSpPr txBox="1"/>
          <p:nvPr/>
        </p:nvSpPr>
        <p:spPr>
          <a:xfrm>
            <a:off x="609600" y="4816602"/>
            <a:ext cx="115531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lang="fr-FR" sz="2000">
                <a:solidFill>
                  <a:prstClr val="black"/>
                </a:solidFill>
                <a:latin typeface="Calibri" panose="020F0502020204030204" pitchFamily="34" charset="0"/>
              </a:rPr>
              <a:t>1 – Tintin</a:t>
            </a:r>
            <a:endParaRPr lang="fr-FR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Lx7">
            <a:extLst>
              <a:ext uri="{FF2B5EF4-FFF2-40B4-BE49-F238E27FC236}">
                <a16:creationId xmlns:a16="http://schemas.microsoft.com/office/drawing/2014/main" id="{E4B9BF83-0442-4D72-8945-B0C15B070629}"/>
              </a:ext>
            </a:extLst>
          </p:cNvPr>
          <p:cNvSpPr txBox="1"/>
          <p:nvPr/>
        </p:nvSpPr>
        <p:spPr>
          <a:xfrm>
            <a:off x="8821782" y="4816602"/>
            <a:ext cx="30168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7602601-5998-4415-8FB4-613BF8A7FBCE}"/>
              </a:ext>
            </a:extLst>
          </p:cNvPr>
          <p:cNvSpPr txBox="1"/>
          <p:nvPr/>
        </p:nvSpPr>
        <p:spPr>
          <a:xfrm>
            <a:off x="609599" y="1371995"/>
            <a:ext cx="6461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Les 7 candidats ayant reçu le plus de suffrages 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28194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50"/>
  <p:tag name="ARS_RESPONSE_KEYRANGE" val="1-50"/>
  <p:tag name="NBQUESTIONS" val="1"/>
  <p:tag name="SID1" val="257"/>
  <p:tag name="GENXQA" val="5.0.1"/>
  <p:tag name="PROGRAMID" val="0"/>
  <p:tag name="GROUPID" val="0"/>
  <p:tag name="NBREPONSES" val="1"/>
  <p:tag name="RSID1" val="258"/>
  <p:tag name="PVMODETRAVAIL" val="0"/>
  <p:tag name="PVREAFFRES" val="0"/>
  <p:tag name="PVLOCKVOTES" val="0"/>
  <p:tag name="PVIGNOREBOX" val="-1"/>
  <p:tag name="PVDUREEVOTE" val="0"/>
  <p:tag name="PVDOGARDEVOTEOUVERT" val="0"/>
  <p:tag name="VWEIGHT" val="0"/>
  <p:tag name="VSAVE" val="0"/>
  <p:tag name="USEMACROSPRIVEES" val="0"/>
  <p:tag name="SENDDATAS" val="-1"/>
  <p:tag name="SENDMETHODE" val="1"/>
  <p:tag name="SENDTO" val="demo@e-powervote.com"/>
  <p:tag name="PVSTARTAUTO" val="0"/>
  <p:tag name="PVCLOSEAUTO" val="0"/>
  <p:tag name="USEQIDPERSO" val="1"/>
  <p:tag name="ARS_PPT_DBNAME" val="Quizz - Voter pour 9 candidats sur une liste de[20200406175516680].mdb"/>
  <p:tag name="SENDID" val="AT#187878793A2AAD8"/>
  <p:tag name="SENDPASS" val="AT#1CECECECECE9BB396A2"/>
  <p:tag name="PXID" val="1"/>
  <p:tag name="RQSID1" val="257;"/>
  <p:tag name="RQQID1" val="1;"/>
  <p:tag name="RES1" val="9:00002=9:15:3:2:1:12:20;00003=12:19:20:1:2:3;00004=12:15:19:20;00006=15:19:20:2:1:3;00007=9:6:15:4:12:19:3;00009=9:6:15:4:12:19:3;00013=9:6:15:4:12:19:3;00015=15:19:12:20;00016=;"/>
  <p:tag name="AFFBOXCONTROLFORMAT" val="-1"/>
  <p:tag name="QREP1" val="20"/>
  <p:tag name="QREPREP1" val="7"/>
  <p:tag name="QTYPE1" val="0"/>
  <p:tag name="CURQSID" val="-1"/>
  <p:tag name="PVXVOTES" val="4.9.99v2"/>
  <p:tag name="SLIDEID" val="258"/>
  <p:tag name="NBSLIDES" val="3"/>
  <p:tag name="FILEPATH" val="G:\Mon Drive\Bizz\Communication\Vote Explorer Site\Site 2019\page bl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NAME" val="V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50"/>
  <p:tag name="ARS_SLIDE_PARTICIPANTNUM_MEN" val="50"/>
  <p:tag name="ARS_SLIDE_SUBMITNUM_MEN" val="0"/>
  <p:tag name="ARS_SLIDE_PARTICIPANTNUM" val="50"/>
  <p:tag name="ARS_SLIDE_SUBMITNUM" val="0"/>
  <p:tag name="ARS_SLIDE_CORRECTNUM" val="0"/>
  <p:tag name="ARS_SLIDE_VOTEMEAN" val="0"/>
  <p:tag name="PXID" val="1"/>
  <p:tag name="SID" val="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" val="1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50"/>
  <p:tag name="ARS_SLIDE_PARTICIPANTNUM_MEN" val="50"/>
  <p:tag name="ARS_SLIDE_SUBMITNUM_MEN" val="0"/>
  <p:tag name="ARS_SLIDE_PARTICIPANTNUM" val="50"/>
  <p:tag name="ARS_SLIDE_SUBMITNUM" val="0"/>
  <p:tag name="ARS_SLIDE_CORRECTNUM" val="0"/>
  <p:tag name="ARS_SLIDE_VOTEMEAN" val="0"/>
  <p:tag name="PXID" val="1"/>
  <p:tag name="SID" val="257"/>
  <p:tag name="QREPREP" val="7"/>
  <p:tag name="QTYPE" val="0"/>
  <p:tag name="QREP" val="20"/>
  <p:tag name="TCHE1" val="1"/>
  <p:tag name="PTS1" val="0"/>
  <p:tag name="LBL1" val="1 – Tintin"/>
  <p:tag name="TCHE2" val="2"/>
  <p:tag name="PTS2" val="0"/>
  <p:tag name="LBL2" val="2 – Capitaine Haddock"/>
  <p:tag name="TCHE3" val="3"/>
  <p:tag name="PTS3" val="0"/>
  <p:tag name="LBL3" val="3 – Milou"/>
  <p:tag name="TCHE4" val="4"/>
  <p:tag name="PTS4" val="0"/>
  <p:tag name="LBL4" val="4 – Nestor"/>
  <p:tag name="TCHE5" val="5"/>
  <p:tag name="PTS5" val="0"/>
  <p:tag name="LBL5" val="5 - Libellé réponse 5"/>
  <p:tag name="TCHE6" val="6"/>
  <p:tag name="PTS6" val="0"/>
  <p:tag name="LBL6" val="6 - Libellé réponse 6"/>
  <p:tag name="TCHE7" val="7"/>
  <p:tag name="PTS7" val="0"/>
  <p:tag name="LBL7" val="7 - Libellé réponse 7"/>
  <p:tag name="TCHE8" val="8"/>
  <p:tag name="PTS8" val="0"/>
  <p:tag name="LBL8" val="8 - Libellé réponse 8"/>
  <p:tag name="TCHE9" val="9"/>
  <p:tag name="PTS9" val="0"/>
  <p:tag name="LBL9" val="9 - Libellé réponse 9"/>
  <p:tag name="TCHE10" val="10"/>
  <p:tag name="PTS10" val="0"/>
  <p:tag name="LBL10" val="10 - Libellé réponse 10"/>
  <p:tag name="TCHE11" val="11"/>
  <p:tag name="PTS11" val="0"/>
  <p:tag name="LBL11" val="11 - Libellé réponse 11"/>
  <p:tag name="TCHE12" val="12"/>
  <p:tag name="PTS12" val="0"/>
  <p:tag name="LBL12" val="12 - Libellé réponse 12"/>
  <p:tag name="TCHE13" val="13"/>
  <p:tag name="PTS13" val="0"/>
  <p:tag name="LBL13" val="13 - Libellé réponse 13"/>
  <p:tag name="TCHE14" val="14"/>
  <p:tag name="PTS14" val="0"/>
  <p:tag name="LBL14" val="14 - Libellé réponse 14"/>
  <p:tag name="TCHE15" val="15"/>
  <p:tag name="PTS15" val="0"/>
  <p:tag name="LBL15" val="15 - Libellé réponse 15"/>
  <p:tag name="TCHE16" val="16"/>
  <p:tag name="PTS16" val="0"/>
  <p:tag name="LBL16" val="16 - Libellé réponse 16"/>
  <p:tag name="TCHE17" val="17"/>
  <p:tag name="PTS17" val="0"/>
  <p:tag name="LBL17" val="17 - Libellé réponse 17"/>
  <p:tag name="TCHE18" val="18"/>
  <p:tag name="PTS18" val="0"/>
  <p:tag name="LBL18" val="18 - Libellé réponse 18"/>
  <p:tag name="TCHE19" val="19"/>
  <p:tag name="PTS19" val="0"/>
  <p:tag name="LBL19" val="19 - Libellé réponse 19"/>
  <p:tag name="TCHE20" val="20"/>
  <p:tag name="PTS20" val="0"/>
  <p:tag name="LBL20" val="20 - Libellé réponse 20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QIDPERSO" val=""/>
  <p:tag name="SUIVIACTIF" val="0"/>
  <p:tag name="SUIVIQID" val="1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6,5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6777215"/>
  <p:tag name="SUIVICOUL1" val="65280"/>
  <p:tag name="SUIVIUSECOULX" val="0"/>
  <p:tag name="NAME" val="Votez pour vos 7 candidats préférés…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ID" val="1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NAME" val="Votez pour vos 9 candidats préférés (1)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PXID" val="1"/>
  <p:tag name="SID" val="258"/>
  <p:tag name="TPREP" val="0"/>
  <p:tag name="AFFRESTP" val="0"/>
  <p:tag name="RNBAFF" val="7"/>
  <p:tag name="VMAX" val="0"/>
  <p:tag name="RTRI" val="1"/>
  <p:tag name="RSCOR" val="0"/>
  <p:tag name="RTEAM" val="0"/>
  <p:tag name="RGRAPH" val="-1"/>
  <p:tag name="RCOL" val="4227327"/>
  <p:tag name="R3D" val="0"/>
  <p:tag name="RLABELS" val="-1"/>
  <p:tag name="RLABPLIBRE" val="0"/>
  <p:tag name="STATS" val="0"/>
  <p:tag name="RPCT" val="0"/>
  <p:tag name="RAFFDEC" val="0"/>
  <p:tag name="RAFFDECSTATS" val="-1"/>
  <p:tag name="AFFVERT" val="0"/>
  <p:tag name="RLITLIB" val="-1"/>
  <p:tag name="RPOSLIB" val="0"/>
  <p:tag name="RDATAFILE" val="0"/>
  <p:tag name="RAFFBOXTIMINGS" val="0"/>
  <p:tag name="RAXES" val="0"/>
  <p:tag name="RBOXWEIGHT" val="0"/>
  <p:tag name="USESAMESCALE" val="0"/>
  <p:tag name="ARS_SLIDE_DUENO" val="50"/>
  <p:tag name="ARS_SLIDE_PARTICIPANTNUM_MEN" val="50"/>
  <p:tag name="ARS_SLIDE_SUBMITNUM_MEN" val="0"/>
  <p:tag name="ARS_SLIDE_PARTICIPANTNUM" val="5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202</Words>
  <Application>Microsoft Office PowerPoint</Application>
  <PresentationFormat>Grand écran</PresentationFormat>
  <Paragraphs>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Voter pour 7 candidats sur une liste de 20…</vt:lpstr>
      <vt:lpstr>Votez pour vos 7 candidats préférés…</vt:lpstr>
      <vt:lpstr>Votez pour vos 7 candidats préférés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Voter pour 9 candidats sur une liste de 20…</dc:title>
  <dc:creator>Sylvain Merian</dc:creator>
  <cp:lastModifiedBy>Sylvain Merian</cp:lastModifiedBy>
  <cp:revision>14</cp:revision>
  <dcterms:created xsi:type="dcterms:W3CDTF">2020-03-16T12:10:23Z</dcterms:created>
  <dcterms:modified xsi:type="dcterms:W3CDTF">2020-04-06T16:24:36Z</dcterms:modified>
</cp:coreProperties>
</file>